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0.47631578947368419</c:v>
                </c:pt>
                <c:pt idx="1">
                  <c:v>0.51842105263157889</c:v>
                </c:pt>
                <c:pt idx="2">
                  <c:v>0</c:v>
                </c:pt>
                <c:pt idx="3">
                  <c:v>5.263157894736842E-3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0.82898550724637676</c:v>
                </c:pt>
                <c:pt idx="1">
                  <c:v>0.17101449275362321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4.7368421052631587E-2</c:v>
                </c:pt>
                <c:pt idx="1">
                  <c:v>0.1342105263157895</c:v>
                </c:pt>
                <c:pt idx="2">
                  <c:v>0.29473684210526307</c:v>
                </c:pt>
                <c:pt idx="3">
                  <c:v>0.52368421052631586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0.84473684210526312</c:v>
                </c:pt>
                <c:pt idx="1">
                  <c:v>2.1052631578947371E-2</c:v>
                </c:pt>
                <c:pt idx="2">
                  <c:v>5.7894736842105277E-2</c:v>
                </c:pt>
                <c:pt idx="3">
                  <c:v>4.2105263157894729E-2</c:v>
                </c:pt>
                <c:pt idx="4">
                  <c:v>2.631578947368421E-3</c:v>
                </c:pt>
                <c:pt idx="5">
                  <c:v>3.1578947368421047E-2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0.26400000000000001</c:v>
                </c:pt>
                <c:pt idx="1">
                  <c:v>5.3333333333333332E-3</c:v>
                </c:pt>
                <c:pt idx="2">
                  <c:v>0.63200000000000001</c:v>
                </c:pt>
                <c:pt idx="3">
                  <c:v>8.0000000000000002E-3</c:v>
                </c:pt>
                <c:pt idx="4">
                  <c:v>1.6E-2</c:v>
                </c:pt>
                <c:pt idx="5">
                  <c:v>4.533333333333333E-2</c:v>
                </c:pt>
                <c:pt idx="6">
                  <c:v>0</c:v>
                </c:pt>
                <c:pt idx="7">
                  <c:v>2.1333333333333329E-2</c:v>
                </c:pt>
                <c:pt idx="8">
                  <c:v>8.0000000000000002E-3</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50</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3</c:v>
                </c:pt>
                <c:pt idx="1">
                  <c:v>40</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7.2352322000127067</c:v>
                </c:pt>
                <c:pt idx="1">
                  <c:v>5.503968629331129</c:v>
                </c:pt>
                <c:pt idx="2">
                  <c:v>7.5976445697068096</c:v>
                </c:pt>
                <c:pt idx="3" formatCode="General">
                  <c:v>8.0193417268479923</c:v>
                </c:pt>
                <c:pt idx="4">
                  <c:v>7.4115131420279514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8.0716997595833799</c:v>
                </c:pt>
                <c:pt idx="1">
                  <c:v>6.3007860953062638</c:v>
                </c:pt>
                <c:pt idx="2">
                  <c:v>8.3386185474182799</c:v>
                </c:pt>
                <c:pt idx="3" formatCode="General">
                  <c:v>8.4839825749137621</c:v>
                </c:pt>
                <c:pt idx="4">
                  <c:v>7.8721651381573796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8.5517545459035897</c:v>
                </c:pt>
                <c:pt idx="1">
                  <c:v>8.6723037357440607</c:v>
                </c:pt>
                <c:pt idx="2">
                  <c:v>8.0176426929917799</c:v>
                </c:pt>
                <c:pt idx="3">
                  <c:v>7.3266271227191613</c:v>
                </c:pt>
                <c:pt idx="4">
                  <c:v>8.134765821501194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7.9512256923204401</c:v>
                </c:pt>
                <c:pt idx="1">
                  <c:v>8.2784530605964743</c:v>
                </c:pt>
                <c:pt idx="2">
                  <c:v>7.6374498808406006</c:v>
                </c:pt>
                <c:pt idx="3">
                  <c:v>6.9467437999047208</c:v>
                </c:pt>
                <c:pt idx="4">
                  <c:v>7.770551125057457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7.4304903564672946</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0.28208934032857602</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0.16150686680315829</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1.6861086869391801</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0.16150686680315829</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0.57930845773988082</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0.82030449202899014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6.9472012536909462</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0.17809264324546881</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0.3982173573858967</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0.11102002195677763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1.1590332172913103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0.1110200219567794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0.39821735738589581</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0.49226600960804667</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8.0176426929917799</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0.54002020913207982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0.16328216832802234</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1.704642582012875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0.16328216832802234</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0.58567628103278224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0.84497172661038356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7.3266271227191613</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7.6185383302899643</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0.22916282135199983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0.12724490419852019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1.3284186770792585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0.12724490419851975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0.45641433497898731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1.5831996973148899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4.0198460226396353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7.3006838630877979E-2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0.22233563809340318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6.198551360227178E-2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0.64711993377072474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6.198551360227178E-2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0.15522303567796314</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9.0670657950060054</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0.11926812798200803</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0.27769416511815592</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7.7419057047309003E-2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0.80824392922688304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7.7419057047308115E-2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0.2776941651181577</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0.42179117672916178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8.5586970054009388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0.23411910843285888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9.9795235659314585E-2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1.0418480470269564</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9.9795235659314585E-2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0.3579552077500594</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0.28048415330038523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8.5191252701753637</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0.373088429710692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0.13995427005183192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1.4611026464666317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0.13995427005183281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0.50200151821812877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1.6874963703309218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6.551258817961517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0.16167397529891581</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0.23920437602801137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6.6688391618884069E-2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0.6962173104605256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6.6688391618884069E-2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0.23920437602801137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0.30808012608729562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8.9952370705563283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8.1153354553600892</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8.7028704715148564E-3</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0.20227326838995374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5.6392274925777031E-2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0.58872731860065386</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5.6392274925777031E-2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0.20227326838995374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1.0000013279336528E-2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9.5116934387752128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0.48845100925548035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0.17295294110533188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1.8056040724559264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0.17295294110533188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0.62036434460349899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0.59676213461627725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6.4158097604593411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4.9374956385021207E-2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0.43334752900572138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0.12081405115274713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1.2612814871904696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0.12081405115274713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0.43334752900572049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0.17699509359054488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8.3899104118594519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0.24989724168766969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0.10173847267438063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1.062135164700277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0.10173847267438241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0.3649253983091576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0.20775461141958296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8.2582148984078536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0.16874254052652127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0.39581562859921249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0.11035043792764032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1.152042855392061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0.11035043792763943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0.39581562859921249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0.3053112180571258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8.0010487672985917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8.9216858974398026</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2.9186622298595921E-3</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0.24872918809923306</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6.934383801183408E-2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0.72393979260312591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6.934383801183408E-2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0.24872918809923306</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0.22741463512035587</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8.7357678370953398</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9.7157806151200177E-2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6.1002574359967809E-2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0.63685818807539718</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6.1002574359967809E-2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0.21880993650694691</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0.13724729813082703</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9.2554176053589732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6.2670886746571952E-2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0.24550274062566046</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6.8444328578820546E-2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0.71454904223436699</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6.8444328578820546E-2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0.24550274062566046</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0.15125365110341171</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8.7738722498651001</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8.4993725409341252</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0.3121426483043388</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0.10058002903384633</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1.0500411780835108</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0.10058002903384633</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0.36077018056480092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0.6674128236404151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7.7236450073693943</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0.14879296260324715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0.27156476664628748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7.5710226579959183E-2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0.79040398252654853</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7.5710226579959183E-2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0.27156476664628748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0.14130400990745073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8.7107622258483293</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9.5965620445328526E-2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0.1978484993242251</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5.5158682392153935E-2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0.57584878824304297</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5.5158682392153935E-2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0.1978484993242251</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0.21468896950874239</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9.0149917846287551</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0.21059882277333219</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7.7522196082005834E-2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0.80932068605962471</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7.7522196082005834E-2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0.27806411418785082</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0.13674956595270338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8.5480911458900284</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8.3958394986638805</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0.27722685841196082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0.31533531694400363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8.7913128751306857E-2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0.91780054320688276</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8.7913128751305081E-2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0.31533531694400452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0.57275000021991396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7.9259467411074267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0.16890157304755604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6.1487901247941679E-2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0.64192493166356712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6.1487901247941679E-2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0.22055075395042678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0.29837097613644303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8.8841114422282672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0.21268455318213331</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0.29000235565783505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8.0850488547262955E-2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0.84406758536754722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8.0850488547263843E-2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0.29000235565783505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0.46194396082115396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7.2129546215653448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0.25703920990477069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8.1044657464855341E-2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0.84609468121283982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8.1044657464856229E-2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0.29069881951981458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0.33540419521969334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8.134765821501194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2.941223945249849E-2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0.24497354131210791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6.8296791766775833E-2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0.71300877892942083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6.8296791766776721E-2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0.24497354131210614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0.47729536301768682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8.3206662495987569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7.2222426296685072E-2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0.21767732039187848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6.0686809455120283E-2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0.63356164744135413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6.0686809455120283E-2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0.21767732039187848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0.39365628256932261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8.7801617175899551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1.4490140771256321E-2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0.1368738050901257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3.8159393518570894E-2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0.39837863351290181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3.8159393518570894E-2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0.1368738050901257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6.5778731074281893E-2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9.5122698970562158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7.2215063699930511</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0.4738689687101072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0.14828153602294059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1.5480381172008144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0.14828153602294059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0.37641367802467229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8.0193417268479923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0.16945994923242491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2.5936415942821478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0.24843649211207008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0.17542191069095203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7.5613379520317263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0.33621109614094458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0.21620709407157523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2.2571712689855197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0.21620709407157612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0.19953998093157033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7.2352322000127067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0.7190777712445362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0.21227038811078014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2.2160726194370008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0.21227038811078103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0.20684461724625613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7.5976445697068096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1.095087346568639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0.53562951790301128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0.14932950494336517</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1.5589787634739363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0.14932950494336694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0.53562951790301128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0.11340647310270313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7.4115131420279514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0.53845912249268313</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0.19673263229772431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2.0538606617011004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0.19673263229772342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0.70565964196683773</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0.45546172277501817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5.503968629331129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7.0341437012085608</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1.856836921347238E-2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0.7375313365395666</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0.20561822245505024</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2.1466249574205323</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0.20561822245504935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0.65442849976480666</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7.6016820073028093</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0.15096137122964848</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0.73486613016650804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0.2048751828447255</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2.1388677297155718</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0.2048751828447255</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0.73486613016650892</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0.18820349638107103</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6.4666053951143123</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7.1926761853052987</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0.16225028938832864</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9.2801856518472725E-2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0.96883816482297291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9.2801856518472725E-2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0.33287067874728304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0.51942984497395361</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7.1345088630818463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1.0727750709116588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0.41829663573816855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0.11661797463814594</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1.2174750460008745</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0.11661797463814594</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0.41829663573816767</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0.27888604679782247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8.6723037357440607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0.16597515441321598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0.35992629836730838</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0.10034476098649314</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1.0475850131770006</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0.10034476098649314</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0.35992629836730838</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0.45135033679132874</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6.1458690452413371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0.11090045826597539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8.6788915609520956E-2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0.9060639181217951</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8.6788915609520956E-2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0.31130288046480192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0.57004603218488903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6.9800886342398734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0.11858365311476993</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0.11716082052206911</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1.2231422797146316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0.11716082052206911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0.42024376788201945</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0.66508650675079473</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4.1490514621457582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0.46257707218225619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0.1383315607676554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1.4441617926528778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0.1383315607676554</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0.49618102753940718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0.62212744299644385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6.2536196695227737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0.26708909035635919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0.13589862190808333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3.7887519738399433E-2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0.39554030996931999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3.7887519738399433E-2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0.13589862190808333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0.20894273833811461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9.0945396391950002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0.25579158087313481</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0.11826544081900625</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1.2346743582900048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0.11826544081900714</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0.42420592684946001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0.44894233332323452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8.0003852825836752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1.702103963362779</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0.41121092618263422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0.11464253179055639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1.1968517040228805</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0.11464253179055461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0.41121092618263511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0.30668071067128722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6.6818385559942879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0.84486872392915746</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0.40177434751278085</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0.112011684210227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1.1693860299805969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0.112011684210227</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0.40177434751278085</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0.15752750816993633</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8.5517545459035897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0.2951613107943718</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0.13280282021315948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1.3864425286903765</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0.13280282021316125</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0.47635000594097221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0.93922994156348594</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7.8754128248075288</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0.21592771021572332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0.34465665727351968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9.6087699213413202E-2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1.0031418945746466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9.6087699213413202E-2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0.34465665727351968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0.93019605466951827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6.7727419652038572</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9.1642179999562092</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3.14027230704923E-2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0.22685514282931685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6.3245517732450907E-2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0.66027419743470972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6.3245517732450907E-2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0.22685514282931685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0.13344227388845376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9.1642179999562092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9.2661627776495852</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0.20558033335128734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0.19699569407001682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5.4920926663299952E-2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0.57336665229598793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5.4920926663299952E-2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0.19699569407001682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0.12308044589554434</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9.2661627776495852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8.302037966845992</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0.20278211836444804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7.5570355748862283E-2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0.78894375097090119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7.5570355748862283E-2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0.27106306441499051</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0.36866451015963975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8.302037966845992</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(131)</c:v>
                </c:pt>
                <c:pt idx="1">
                  <c:v>Manchester Royal Infirmary (39)</c:v>
                </c:pt>
                <c:pt idx="2">
                  <c:v>Royal Manchester Children's Hospital (-)</c:v>
                </c:pt>
                <c:pt idx="3">
                  <c:v>Manchester Royal Eye Hospital (-)</c:v>
                </c:pt>
                <c:pt idx="4">
                  <c:v>St Mary's Hospital (-)</c:v>
                </c:pt>
                <c:pt idx="5">
                  <c:v>Wythenshawe Hospital (66)</c:v>
                </c:pt>
                <c:pt idx="6">
                  <c:v>Withington Community Hospital  (-)</c:v>
                </c:pt>
                <c:pt idx="7">
                  <c:v>Trafford General Hospital (-)</c:v>
                </c:pt>
                <c:pt idx="8">
                  <c:v>North Manchester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(131)</c:v>
                </c:pt>
                <c:pt idx="1">
                  <c:v>Manchester Royal Infirmary (39)</c:v>
                </c:pt>
                <c:pt idx="2">
                  <c:v>Royal Manchester Children's Hospital (-)</c:v>
                </c:pt>
                <c:pt idx="3">
                  <c:v>Manchester Royal Eye Hospital (-)</c:v>
                </c:pt>
                <c:pt idx="4">
                  <c:v>St Mary's Hospital (-)</c:v>
                </c:pt>
                <c:pt idx="5">
                  <c:v>Wythenshawe Hospital (66)</c:v>
                </c:pt>
                <c:pt idx="6">
                  <c:v>Withington Community Hospital  (-)</c:v>
                </c:pt>
                <c:pt idx="7">
                  <c:v>Trafford General Hospital (-)</c:v>
                </c:pt>
                <c:pt idx="8">
                  <c:v>North Manchester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(131)</c:v>
                </c:pt>
                <c:pt idx="1">
                  <c:v>Manchester Royal Infirmary (39)</c:v>
                </c:pt>
                <c:pt idx="2">
                  <c:v>Royal Manchester Children's Hospital (-)</c:v>
                </c:pt>
                <c:pt idx="3">
                  <c:v>Manchester Royal Eye Hospital (-)</c:v>
                </c:pt>
                <c:pt idx="4">
                  <c:v>St Mary's Hospital (-)</c:v>
                </c:pt>
                <c:pt idx="5">
                  <c:v>Wythenshawe Hospital (66)</c:v>
                </c:pt>
                <c:pt idx="6">
                  <c:v>Withington Community Hospital  (-)</c:v>
                </c:pt>
                <c:pt idx="7">
                  <c:v>Trafford General Hospital (-)</c:v>
                </c:pt>
                <c:pt idx="8">
                  <c:v>North Manchester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(131)</c:v>
                </c:pt>
                <c:pt idx="1">
                  <c:v>Manchester Royal Infirmary (39)</c:v>
                </c:pt>
                <c:pt idx="2">
                  <c:v>Royal Manchester Children's Hospital (-)</c:v>
                </c:pt>
                <c:pt idx="3">
                  <c:v>Manchester Royal Eye Hospital (-)</c:v>
                </c:pt>
                <c:pt idx="4">
                  <c:v>St Mary's Hospital (-)</c:v>
                </c:pt>
                <c:pt idx="5">
                  <c:v>Wythenshawe Hospital (66)</c:v>
                </c:pt>
                <c:pt idx="6">
                  <c:v>Withington Community Hospital  (-)</c:v>
                </c:pt>
                <c:pt idx="7">
                  <c:v>Trafford General Hospital (-)</c:v>
                </c:pt>
                <c:pt idx="8">
                  <c:v>North Manchester General Hospital (-)</c:v>
                </c:pt>
              </c:strCache>
            </c:strRef>
          </c:cat>
          <c:val>
            <c:numRef>
              <c:f>Sheet1!$G$2:$G$10</c:f>
              <c:numCache>
                <c:formatCode>0.0;;</c:formatCode>
                <c:ptCount val="9"/>
                <c:pt idx="0">
                  <c:v>7.3266271227191613</c:v>
                </c:pt>
                <c:pt idx="1">
                  <c:v>7.2688482515239006</c:v>
                </c:pt>
                <c:pt idx="2">
                  <c:v>0</c:v>
                </c:pt>
                <c:pt idx="3">
                  <c:v>0</c:v>
                </c:pt>
                <c:pt idx="4">
                  <c:v>0</c:v>
                </c:pt>
                <c:pt idx="5">
                  <c:v>7.6693150002534836</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(131)</c:v>
                </c:pt>
                <c:pt idx="1">
                  <c:v>Manchester Royal Infirmary (39)</c:v>
                </c:pt>
                <c:pt idx="2">
                  <c:v>Royal Manchester Children's Hospital (-)</c:v>
                </c:pt>
                <c:pt idx="3">
                  <c:v>Manchester Royal Eye Hospital (-)</c:v>
                </c:pt>
                <c:pt idx="4">
                  <c:v>St Mary's Hospital (-)</c:v>
                </c:pt>
                <c:pt idx="5">
                  <c:v>Wythenshawe Hospital (66)</c:v>
                </c:pt>
                <c:pt idx="6">
                  <c:v>Withington Community Hospital  (-)</c:v>
                </c:pt>
                <c:pt idx="7">
                  <c:v>Trafford General Hospital (-)</c:v>
                </c:pt>
                <c:pt idx="8">
                  <c:v>North Manchester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(131)</c:v>
                </c:pt>
                <c:pt idx="1">
                  <c:v>Manchester Royal Infirmary (39)</c:v>
                </c:pt>
                <c:pt idx="2">
                  <c:v>Royal Manchester Children's Hospital (-)</c:v>
                </c:pt>
                <c:pt idx="3">
                  <c:v>Manchester Royal Eye Hospital (-)</c:v>
                </c:pt>
                <c:pt idx="4">
                  <c:v>St Mary's Hospital (-)</c:v>
                </c:pt>
                <c:pt idx="5">
                  <c:v>Wythenshawe Hospital (66)</c:v>
                </c:pt>
                <c:pt idx="6">
                  <c:v>Withington Community Hospital  (-)</c:v>
                </c:pt>
                <c:pt idx="7">
                  <c:v>Trafford General Hospital (-)</c:v>
                </c:pt>
                <c:pt idx="8">
                  <c:v>North Manchester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(131)</c:v>
                </c:pt>
                <c:pt idx="1">
                  <c:v>Manchester Royal Infirmary (39)</c:v>
                </c:pt>
                <c:pt idx="2">
                  <c:v>Royal Manchester Children's Hospital (-)</c:v>
                </c:pt>
                <c:pt idx="3">
                  <c:v>Manchester Royal Eye Hospital (-)</c:v>
                </c:pt>
                <c:pt idx="4">
                  <c:v>St Mary's Hospital (-)</c:v>
                </c:pt>
                <c:pt idx="5">
                  <c:v>Wythenshawe Hospital (66)</c:v>
                </c:pt>
                <c:pt idx="6">
                  <c:v>Withington Community Hospital  (-)</c:v>
                </c:pt>
                <c:pt idx="7">
                  <c:v>Trafford General Hospital (-)</c:v>
                </c:pt>
                <c:pt idx="8">
                  <c:v>North Manchester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2.6733728772808387</c:v>
                </c:pt>
                <c:pt idx="1">
                  <c:v>2.7311517484760994</c:v>
                </c:pt>
                <c:pt idx="2">
                  <c:v>0</c:v>
                </c:pt>
                <c:pt idx="3">
                  <c:v>0</c:v>
                </c:pt>
                <c:pt idx="4">
                  <c:v>0</c:v>
                </c:pt>
                <c:pt idx="5">
                  <c:v>2.3306849997465164</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(136)</c:v>
                </c:pt>
                <c:pt idx="1">
                  <c:v>Manchester Royal Infirmary (41)</c:v>
                </c:pt>
                <c:pt idx="2">
                  <c:v>Royal Manchester Children's Hospital (-)</c:v>
                </c:pt>
                <c:pt idx="3">
                  <c:v>Manchester Royal Eye Hospital (-)</c:v>
                </c:pt>
                <c:pt idx="4">
                  <c:v>St Mary's Hospital (-)</c:v>
                </c:pt>
                <c:pt idx="5">
                  <c:v>Wythenshawe Hospital (67)</c:v>
                </c:pt>
                <c:pt idx="6">
                  <c:v>Withington Community Hospital  (-)</c:v>
                </c:pt>
                <c:pt idx="7">
                  <c:v>Trafford General Hospital (-)</c:v>
                </c:pt>
                <c:pt idx="8">
                  <c:v>North Manchester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(136)</c:v>
                </c:pt>
                <c:pt idx="1">
                  <c:v>Manchester Royal Infirmary (41)</c:v>
                </c:pt>
                <c:pt idx="2">
                  <c:v>Royal Manchester Children's Hospital (-)</c:v>
                </c:pt>
                <c:pt idx="3">
                  <c:v>Manchester Royal Eye Hospital (-)</c:v>
                </c:pt>
                <c:pt idx="4">
                  <c:v>St Mary's Hospital (-)</c:v>
                </c:pt>
                <c:pt idx="5">
                  <c:v>Wythenshawe Hospital (67)</c:v>
                </c:pt>
                <c:pt idx="6">
                  <c:v>Withington Community Hospital  (-)</c:v>
                </c:pt>
                <c:pt idx="7">
                  <c:v>Trafford General Hospital (-)</c:v>
                </c:pt>
                <c:pt idx="8">
                  <c:v>North Manchester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(136)</c:v>
                </c:pt>
                <c:pt idx="1">
                  <c:v>Manchester Royal Infirmary (41)</c:v>
                </c:pt>
                <c:pt idx="2">
                  <c:v>Royal Manchester Children's Hospital (-)</c:v>
                </c:pt>
                <c:pt idx="3">
                  <c:v>Manchester Royal Eye Hospital (-)</c:v>
                </c:pt>
                <c:pt idx="4">
                  <c:v>St Mary's Hospital (-)</c:v>
                </c:pt>
                <c:pt idx="5">
                  <c:v>Wythenshawe Hospital (67)</c:v>
                </c:pt>
                <c:pt idx="6">
                  <c:v>Withington Community Hospital  (-)</c:v>
                </c:pt>
                <c:pt idx="7">
                  <c:v>Trafford General Hospital (-)</c:v>
                </c:pt>
                <c:pt idx="8">
                  <c:v>North Manchester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(136)</c:v>
                </c:pt>
                <c:pt idx="1">
                  <c:v>Manchester Royal Infirmary (41)</c:v>
                </c:pt>
                <c:pt idx="2">
                  <c:v>Royal Manchester Children's Hospital (-)</c:v>
                </c:pt>
                <c:pt idx="3">
                  <c:v>Manchester Royal Eye Hospital (-)</c:v>
                </c:pt>
                <c:pt idx="4">
                  <c:v>St Mary's Hospital (-)</c:v>
                </c:pt>
                <c:pt idx="5">
                  <c:v>Wythenshawe Hospital (67)</c:v>
                </c:pt>
                <c:pt idx="6">
                  <c:v>Withington Community Hospital  (-)</c:v>
                </c:pt>
                <c:pt idx="7">
                  <c:v>Trafford General Hospital (-)</c:v>
                </c:pt>
                <c:pt idx="8">
                  <c:v>North Manchester General Hospital (-)</c:v>
                </c:pt>
              </c:strCache>
            </c:strRef>
          </c:cat>
          <c:val>
            <c:numRef>
              <c:f>Sheet1!$G$2:$G$10</c:f>
              <c:numCache>
                <c:formatCode>0.0;;</c:formatCode>
                <c:ptCount val="9"/>
                <c:pt idx="0">
                  <c:v>8.0176426929917799</c:v>
                </c:pt>
                <c:pt idx="1">
                  <c:v>7.7830201874213243</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(136)</c:v>
                </c:pt>
                <c:pt idx="1">
                  <c:v>Manchester Royal Infirmary (41)</c:v>
                </c:pt>
                <c:pt idx="2">
                  <c:v>Royal Manchester Children's Hospital (-)</c:v>
                </c:pt>
                <c:pt idx="3">
                  <c:v>Manchester Royal Eye Hospital (-)</c:v>
                </c:pt>
                <c:pt idx="4">
                  <c:v>St Mary's Hospital (-)</c:v>
                </c:pt>
                <c:pt idx="5">
                  <c:v>Wythenshawe Hospital (67)</c:v>
                </c:pt>
                <c:pt idx="6">
                  <c:v>Withington Community Hospital  (-)</c:v>
                </c:pt>
                <c:pt idx="7">
                  <c:v>Trafford General Hospital (-)</c:v>
                </c:pt>
                <c:pt idx="8">
                  <c:v>North Manchester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(136)</c:v>
                </c:pt>
                <c:pt idx="1">
                  <c:v>Manchester Royal Infirmary (41)</c:v>
                </c:pt>
                <c:pt idx="2">
                  <c:v>Royal Manchester Children's Hospital (-)</c:v>
                </c:pt>
                <c:pt idx="3">
                  <c:v>Manchester Royal Eye Hospital (-)</c:v>
                </c:pt>
                <c:pt idx="4">
                  <c:v>St Mary's Hospital (-)</c:v>
                </c:pt>
                <c:pt idx="5">
                  <c:v>Wythenshawe Hospital (67)</c:v>
                </c:pt>
                <c:pt idx="6">
                  <c:v>Withington Community Hospital  (-)</c:v>
                </c:pt>
                <c:pt idx="7">
                  <c:v>Trafford General Hospital (-)</c:v>
                </c:pt>
                <c:pt idx="8">
                  <c:v>North Manchester General Hospital (-)</c:v>
                </c:pt>
              </c:strCache>
            </c:strRef>
          </c:cat>
          <c:val>
            <c:numRef>
              <c:f>Sheet1!$I$2:$I$10</c:f>
              <c:numCache>
                <c:formatCode>0.0;;</c:formatCode>
                <c:ptCount val="9"/>
                <c:pt idx="0">
                  <c:v>0</c:v>
                </c:pt>
                <c:pt idx="1">
                  <c:v>0</c:v>
                </c:pt>
                <c:pt idx="2">
                  <c:v>0</c:v>
                </c:pt>
                <c:pt idx="3">
                  <c:v>0</c:v>
                </c:pt>
                <c:pt idx="4">
                  <c:v>0</c:v>
                </c:pt>
                <c:pt idx="5">
                  <c:v>8.5736875425787691</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(136)</c:v>
                </c:pt>
                <c:pt idx="1">
                  <c:v>Manchester Royal Infirmary (41)</c:v>
                </c:pt>
                <c:pt idx="2">
                  <c:v>Royal Manchester Children's Hospital (-)</c:v>
                </c:pt>
                <c:pt idx="3">
                  <c:v>Manchester Royal Eye Hospital (-)</c:v>
                </c:pt>
                <c:pt idx="4">
                  <c:v>St Mary's Hospital (-)</c:v>
                </c:pt>
                <c:pt idx="5">
                  <c:v>Wythenshawe Hospital (67)</c:v>
                </c:pt>
                <c:pt idx="6">
                  <c:v>Withington Community Hospital  (-)</c:v>
                </c:pt>
                <c:pt idx="7">
                  <c:v>Trafford General Hospital (-)</c:v>
                </c:pt>
                <c:pt idx="8">
                  <c:v>North Manchester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1.9823573070082201</c:v>
                </c:pt>
                <c:pt idx="1">
                  <c:v>2.2169798125786757</c:v>
                </c:pt>
                <c:pt idx="2">
                  <c:v>0</c:v>
                </c:pt>
                <c:pt idx="3">
                  <c:v>0</c:v>
                </c:pt>
                <c:pt idx="4">
                  <c:v>0</c:v>
                </c:pt>
                <c:pt idx="5">
                  <c:v>1.4263124574212309</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(362)</c:v>
                </c:pt>
                <c:pt idx="1">
                  <c:v>Manchester Royal Infirmary (106)</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(55)</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(362)</c:v>
                </c:pt>
                <c:pt idx="1">
                  <c:v>Manchester Royal Infirmary (106)</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(55)</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(362)</c:v>
                </c:pt>
                <c:pt idx="1">
                  <c:v>Manchester Royal Infirmary (106)</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(55)</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(362)</c:v>
                </c:pt>
                <c:pt idx="1">
                  <c:v>Manchester Royal Infirmary (106)</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(55)</c:v>
                </c:pt>
              </c:strCache>
            </c:strRef>
          </c:cat>
          <c:val>
            <c:numRef>
              <c:f>Sheet1!$G$2:$G$10</c:f>
              <c:numCache>
                <c:formatCode>0.0;;</c:formatCode>
                <c:ptCount val="9"/>
                <c:pt idx="0">
                  <c:v>6.9472012536909462</c:v>
                </c:pt>
                <c:pt idx="1">
                  <c:v>7.0516672614783973</c:v>
                </c:pt>
                <c:pt idx="2">
                  <c:v>0</c:v>
                </c:pt>
                <c:pt idx="3">
                  <c:v>0</c:v>
                </c:pt>
                <c:pt idx="4">
                  <c:v>0</c:v>
                </c:pt>
                <c:pt idx="5">
                  <c:v>6.7721637049797092</c:v>
                </c:pt>
                <c:pt idx="6">
                  <c:v>0</c:v>
                </c:pt>
                <c:pt idx="7">
                  <c:v>0</c:v>
                </c:pt>
                <c:pt idx="8">
                  <c:v>6.4502369212863409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(362)</c:v>
                </c:pt>
                <c:pt idx="1">
                  <c:v>Manchester Royal Infirmary (106)</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(55)</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(362)</c:v>
                </c:pt>
                <c:pt idx="1">
                  <c:v>Manchester Royal Infirmary (106)</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(55)</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(362)</c:v>
                </c:pt>
                <c:pt idx="1">
                  <c:v>Manchester Royal Infirmary (106)</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(55)</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3.0527987463090538</c:v>
                </c:pt>
                <c:pt idx="1">
                  <c:v>2.9483327385216027</c:v>
                </c:pt>
                <c:pt idx="2">
                  <c:v>0</c:v>
                </c:pt>
                <c:pt idx="3">
                  <c:v>0</c:v>
                </c:pt>
                <c:pt idx="4">
                  <c:v>0</c:v>
                </c:pt>
                <c:pt idx="5">
                  <c:v>3.2278362950202908</c:v>
                </c:pt>
                <c:pt idx="6">
                  <c:v>0</c:v>
                </c:pt>
                <c:pt idx="7">
                  <c:v>0</c:v>
                </c:pt>
                <c:pt idx="8">
                  <c:v>3.5497630787136591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Sheet1!$G$2:$G$10</c:f>
              <c:numCache>
                <c:formatCode>0.0;;</c:formatCode>
                <c:ptCount val="9"/>
                <c:pt idx="0">
                  <c:v>8.5191252701753637</c:v>
                </c:pt>
                <c:pt idx="1">
                  <c:v>8.8469816787212849</c:v>
                </c:pt>
                <c:pt idx="2">
                  <c:v>0</c:v>
                </c:pt>
                <c:pt idx="3">
                  <c:v>0</c:v>
                </c:pt>
                <c:pt idx="4">
                  <c:v>0</c:v>
                </c:pt>
                <c:pt idx="5">
                  <c:v>8.6056549170259178</c:v>
                </c:pt>
                <c:pt idx="6">
                  <c:v>0</c:v>
                </c:pt>
                <c:pt idx="7">
                  <c:v>0</c:v>
                </c:pt>
                <c:pt idx="8">
                  <c:v>7.8551211106094216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1.4808747298246363</c:v>
                </c:pt>
                <c:pt idx="1">
                  <c:v>1.1530183212787151</c:v>
                </c:pt>
                <c:pt idx="2">
                  <c:v>0</c:v>
                </c:pt>
                <c:pt idx="3">
                  <c:v>0</c:v>
                </c:pt>
                <c:pt idx="4">
                  <c:v>0</c:v>
                </c:pt>
                <c:pt idx="5">
                  <c:v>1.3943450829740822</c:v>
                </c:pt>
                <c:pt idx="6">
                  <c:v>0</c:v>
                </c:pt>
                <c:pt idx="7">
                  <c:v>0</c:v>
                </c:pt>
                <c:pt idx="8">
                  <c:v>2.1448788893905784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Sheet1!$G$2:$G$10</c:f>
              <c:numCache>
                <c:formatCode>0.0;;</c:formatCode>
                <c:ptCount val="9"/>
                <c:pt idx="0">
                  <c:v>6.551258817961517</c:v>
                </c:pt>
                <c:pt idx="1">
                  <c:v>6.850410075149953</c:v>
                </c:pt>
                <c:pt idx="2">
                  <c:v>0</c:v>
                </c:pt>
                <c:pt idx="3">
                  <c:v>0</c:v>
                </c:pt>
                <c:pt idx="4">
                  <c:v>0</c:v>
                </c:pt>
                <c:pt idx="5">
                  <c:v>6.5139272183903856</c:v>
                </c:pt>
                <c:pt idx="6">
                  <c:v>0</c:v>
                </c:pt>
                <c:pt idx="7">
                  <c:v>0</c:v>
                </c:pt>
                <c:pt idx="8">
                  <c:v>5.3969059099107666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3.448741182038483</c:v>
                </c:pt>
                <c:pt idx="1">
                  <c:v>3.149589924850047</c:v>
                </c:pt>
                <c:pt idx="2">
                  <c:v>0</c:v>
                </c:pt>
                <c:pt idx="3">
                  <c:v>0</c:v>
                </c:pt>
                <c:pt idx="4">
                  <c:v>0</c:v>
                </c:pt>
                <c:pt idx="5">
                  <c:v>3.4860727816096144</c:v>
                </c:pt>
                <c:pt idx="6">
                  <c:v>0</c:v>
                </c:pt>
                <c:pt idx="7">
                  <c:v>0</c:v>
                </c:pt>
                <c:pt idx="8">
                  <c:v>4.6030940900892334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Sheet1!$G$2:$G$10</c:f>
              <c:numCache>
                <c:formatCode>0.0;;</c:formatCode>
                <c:ptCount val="9"/>
                <c:pt idx="0">
                  <c:v>8.5586970054009388</c:v>
                </c:pt>
                <c:pt idx="1">
                  <c:v>8.7341473945360786</c:v>
                </c:pt>
                <c:pt idx="2">
                  <c:v>0</c:v>
                </c:pt>
                <c:pt idx="3">
                  <c:v>0</c:v>
                </c:pt>
                <c:pt idx="4">
                  <c:v>0</c:v>
                </c:pt>
                <c:pt idx="5">
                  <c:v>8.6112445609946686</c:v>
                </c:pt>
                <c:pt idx="6">
                  <c:v>0</c:v>
                </c:pt>
                <c:pt idx="7">
                  <c:v>0</c:v>
                </c:pt>
                <c:pt idx="8">
                  <c:v>7.9992177926214696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1.4413029945990612</c:v>
                </c:pt>
                <c:pt idx="1">
                  <c:v>1.2658526054639214</c:v>
                </c:pt>
                <c:pt idx="2">
                  <c:v>0</c:v>
                </c:pt>
                <c:pt idx="3">
                  <c:v>0</c:v>
                </c:pt>
                <c:pt idx="4">
                  <c:v>0</c:v>
                </c:pt>
                <c:pt idx="5">
                  <c:v>1.3887554390053314</c:v>
                </c:pt>
                <c:pt idx="6">
                  <c:v>0</c:v>
                </c:pt>
                <c:pt idx="7">
                  <c:v>0</c:v>
                </c:pt>
                <c:pt idx="8">
                  <c:v>2.0007822073785304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Sheet1!$G$2:$G$10</c:f>
              <c:numCache>
                <c:formatCode>0.0;;</c:formatCode>
                <c:ptCount val="9"/>
                <c:pt idx="0">
                  <c:v>9.0670657950060054</c:v>
                </c:pt>
                <c:pt idx="1">
                  <c:v>8.6851261582229107</c:v>
                </c:pt>
                <c:pt idx="2">
                  <c:v>0</c:v>
                </c:pt>
                <c:pt idx="3">
                  <c:v>0</c:v>
                </c:pt>
                <c:pt idx="4">
                  <c:v>0</c:v>
                </c:pt>
                <c:pt idx="5">
                  <c:v>9.2173346825967588</c:v>
                </c:pt>
                <c:pt idx="6">
                  <c:v>0</c:v>
                </c:pt>
                <c:pt idx="7">
                  <c:v>0</c:v>
                </c:pt>
                <c:pt idx="8">
                  <c:v>9.082778089882428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0.9329342049939946</c:v>
                </c:pt>
                <c:pt idx="1">
                  <c:v>1.3148738417770893</c:v>
                </c:pt>
                <c:pt idx="2">
                  <c:v>0</c:v>
                </c:pt>
                <c:pt idx="3">
                  <c:v>0</c:v>
                </c:pt>
                <c:pt idx="4">
                  <c:v>0</c:v>
                </c:pt>
                <c:pt idx="5">
                  <c:v>0.78266531740324119</c:v>
                </c:pt>
                <c:pt idx="6">
                  <c:v>0</c:v>
                </c:pt>
                <c:pt idx="7">
                  <c:v>0</c:v>
                </c:pt>
                <c:pt idx="8">
                  <c:v>0.91722191011757204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Sheet1!$E$2:$E$10</c:f>
              <c:numCache>
                <c:formatCode>0.0;;</c:formatCode>
                <c:ptCount val="9"/>
                <c:pt idx="0">
                  <c:v>0</c:v>
                </c:pt>
                <c:pt idx="1">
                  <c:v>0</c:v>
                </c:pt>
                <c:pt idx="2">
                  <c:v>0</c:v>
                </c:pt>
                <c:pt idx="3">
                  <c:v>0</c:v>
                </c:pt>
                <c:pt idx="4">
                  <c:v>0</c:v>
                </c:pt>
                <c:pt idx="5">
                  <c:v>0</c:v>
                </c:pt>
                <c:pt idx="6">
                  <c:v>0</c:v>
                </c:pt>
                <c:pt idx="7">
                  <c:v>0</c:v>
                </c:pt>
                <c:pt idx="8">
                  <c:v>2.4728057081891839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Sheet1!$G$2:$G$10</c:f>
              <c:numCache>
                <c:formatCode>0.0;;</c:formatCode>
                <c:ptCount val="9"/>
                <c:pt idx="0">
                  <c:v>4.0198460226396353</c:v>
                </c:pt>
                <c:pt idx="1">
                  <c:v>4.3304873362657652</c:v>
                </c:pt>
                <c:pt idx="2">
                  <c:v>0</c:v>
                </c:pt>
                <c:pt idx="3">
                  <c:v>0</c:v>
                </c:pt>
                <c:pt idx="4">
                  <c:v>0</c:v>
                </c:pt>
                <c:pt idx="5">
                  <c:v>3.9135739692779818</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5.9801539773603647</c:v>
                </c:pt>
                <c:pt idx="1">
                  <c:v>5.6695126637342348</c:v>
                </c:pt>
                <c:pt idx="2">
                  <c:v>0</c:v>
                </c:pt>
                <c:pt idx="3">
                  <c:v>0</c:v>
                </c:pt>
                <c:pt idx="4">
                  <c:v>0</c:v>
                </c:pt>
                <c:pt idx="5">
                  <c:v>6.0864260307220182</c:v>
                </c:pt>
                <c:pt idx="6">
                  <c:v>0</c:v>
                </c:pt>
                <c:pt idx="7">
                  <c:v>0</c:v>
                </c:pt>
                <c:pt idx="8">
                  <c:v>7.5271942918108161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(376)</c:v>
                </c:pt>
                <c:pt idx="1">
                  <c:v>Manchester Royal Infirmary (107)</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(61)</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(376)</c:v>
                </c:pt>
                <c:pt idx="1">
                  <c:v>Manchester Royal Infirmary (107)</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(61)</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(376)</c:v>
                </c:pt>
                <c:pt idx="1">
                  <c:v>Manchester Royal Infirmary (107)</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(61)</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(376)</c:v>
                </c:pt>
                <c:pt idx="1">
                  <c:v>Manchester Royal Infirmary (107)</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(61)</c:v>
                </c:pt>
              </c:strCache>
            </c:strRef>
          </c:cat>
          <c:val>
            <c:numRef>
              <c:f>Sheet1!$G$2:$G$10</c:f>
              <c:numCache>
                <c:formatCode>0.0;;</c:formatCode>
                <c:ptCount val="9"/>
                <c:pt idx="0">
                  <c:v>8.9952370705563283</c:v>
                </c:pt>
                <c:pt idx="1">
                  <c:v>8.9885184052645197</c:v>
                </c:pt>
                <c:pt idx="2">
                  <c:v>0</c:v>
                </c:pt>
                <c:pt idx="3">
                  <c:v>0</c:v>
                </c:pt>
                <c:pt idx="4">
                  <c:v>0</c:v>
                </c:pt>
                <c:pt idx="5">
                  <c:v>8.9720216686014744</c:v>
                </c:pt>
                <c:pt idx="6">
                  <c:v>0</c:v>
                </c:pt>
                <c:pt idx="7">
                  <c:v>0</c:v>
                </c:pt>
                <c:pt idx="8">
                  <c:v>9.0208129803347159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(376)</c:v>
                </c:pt>
                <c:pt idx="1">
                  <c:v>Manchester Royal Infirmary (107)</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(61)</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(376)</c:v>
                </c:pt>
                <c:pt idx="1">
                  <c:v>Manchester Royal Infirmary (107)</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(61)</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(376)</c:v>
                </c:pt>
                <c:pt idx="1">
                  <c:v>Manchester Royal Infirmary (107)</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(61)</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1.0047629294436717</c:v>
                </c:pt>
                <c:pt idx="1">
                  <c:v>1.0114815947354803</c:v>
                </c:pt>
                <c:pt idx="2">
                  <c:v>0</c:v>
                </c:pt>
                <c:pt idx="3">
                  <c:v>0</c:v>
                </c:pt>
                <c:pt idx="4">
                  <c:v>0</c:v>
                </c:pt>
                <c:pt idx="5">
                  <c:v>1.0279783313985256</c:v>
                </c:pt>
                <c:pt idx="6">
                  <c:v>0</c:v>
                </c:pt>
                <c:pt idx="7">
                  <c:v>0</c:v>
                </c:pt>
                <c:pt idx="8">
                  <c:v>0.9791870196652841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(258)</c:v>
                </c:pt>
                <c:pt idx="1">
                  <c:v>Manchester Royal Infirmary (71)</c:v>
                </c:pt>
                <c:pt idx="2">
                  <c:v>Royal Manchester Children's Hospital (-)</c:v>
                </c:pt>
                <c:pt idx="3">
                  <c:v>Manchester Royal Eye Hospital (-)</c:v>
                </c:pt>
                <c:pt idx="4">
                  <c:v>St Mary's Hospital (-)</c:v>
                </c:pt>
                <c:pt idx="5">
                  <c:v>Wythenshawe Hospital (121)</c:v>
                </c:pt>
                <c:pt idx="6">
                  <c:v>Withington Community Hospital  (-)</c:v>
                </c:pt>
                <c:pt idx="7">
                  <c:v>Trafford General Hospital (-)</c:v>
                </c:pt>
                <c:pt idx="8">
                  <c:v>North Manchester General Hospital (45)</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(258)</c:v>
                </c:pt>
                <c:pt idx="1">
                  <c:v>Manchester Royal Infirmary (71)</c:v>
                </c:pt>
                <c:pt idx="2">
                  <c:v>Royal Manchester Children's Hospital (-)</c:v>
                </c:pt>
                <c:pt idx="3">
                  <c:v>Manchester Royal Eye Hospital (-)</c:v>
                </c:pt>
                <c:pt idx="4">
                  <c:v>St Mary's Hospital (-)</c:v>
                </c:pt>
                <c:pt idx="5">
                  <c:v>Wythenshawe Hospital (121)</c:v>
                </c:pt>
                <c:pt idx="6">
                  <c:v>Withington Community Hospital  (-)</c:v>
                </c:pt>
                <c:pt idx="7">
                  <c:v>Trafford General Hospital (-)</c:v>
                </c:pt>
                <c:pt idx="8">
                  <c:v>North Manchester General Hospital (45)</c:v>
                </c:pt>
              </c:strCache>
            </c:strRef>
          </c:cat>
          <c:val>
            <c:numRef>
              <c:f>Sheet1!$E$2:$E$10</c:f>
              <c:numCache>
                <c:formatCode>0.0;;</c:formatCode>
                <c:ptCount val="9"/>
                <c:pt idx="0">
                  <c:v>0</c:v>
                </c:pt>
                <c:pt idx="1">
                  <c:v>0</c:v>
                </c:pt>
                <c:pt idx="2">
                  <c:v>0</c:v>
                </c:pt>
                <c:pt idx="3">
                  <c:v>0</c:v>
                </c:pt>
                <c:pt idx="4">
                  <c:v>0</c:v>
                </c:pt>
                <c:pt idx="5">
                  <c:v>0</c:v>
                </c:pt>
                <c:pt idx="6">
                  <c:v>0</c:v>
                </c:pt>
                <c:pt idx="7">
                  <c:v>0</c:v>
                </c:pt>
                <c:pt idx="8">
                  <c:v>6.0618866745173117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(258)</c:v>
                </c:pt>
                <c:pt idx="1">
                  <c:v>Manchester Royal Infirmary (71)</c:v>
                </c:pt>
                <c:pt idx="2">
                  <c:v>Royal Manchester Children's Hospital (-)</c:v>
                </c:pt>
                <c:pt idx="3">
                  <c:v>Manchester Royal Eye Hospital (-)</c:v>
                </c:pt>
                <c:pt idx="4">
                  <c:v>St Mary's Hospital (-)</c:v>
                </c:pt>
                <c:pt idx="5">
                  <c:v>Wythenshawe Hospital (121)</c:v>
                </c:pt>
                <c:pt idx="6">
                  <c:v>Withington Community Hospital  (-)</c:v>
                </c:pt>
                <c:pt idx="7">
                  <c:v>Trafford General Hospital (-)</c:v>
                </c:pt>
                <c:pt idx="8">
                  <c:v>North Manchester General Hospital (45)</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(258)</c:v>
                </c:pt>
                <c:pt idx="1">
                  <c:v>Manchester Royal Infirmary (71)</c:v>
                </c:pt>
                <c:pt idx="2">
                  <c:v>Royal Manchester Children's Hospital (-)</c:v>
                </c:pt>
                <c:pt idx="3">
                  <c:v>Manchester Royal Eye Hospital (-)</c:v>
                </c:pt>
                <c:pt idx="4">
                  <c:v>St Mary's Hospital (-)</c:v>
                </c:pt>
                <c:pt idx="5">
                  <c:v>Wythenshawe Hospital (121)</c:v>
                </c:pt>
                <c:pt idx="6">
                  <c:v>Withington Community Hospital  (-)</c:v>
                </c:pt>
                <c:pt idx="7">
                  <c:v>Trafford General Hospital (-)</c:v>
                </c:pt>
                <c:pt idx="8">
                  <c:v>North Manchester General Hospital (45)</c:v>
                </c:pt>
              </c:strCache>
            </c:strRef>
          </c:cat>
          <c:val>
            <c:numRef>
              <c:f>Sheet1!$G$2:$G$10</c:f>
              <c:numCache>
                <c:formatCode>0.0;;</c:formatCode>
                <c:ptCount val="9"/>
                <c:pt idx="0">
                  <c:v>8.0010487672985917</c:v>
                </c:pt>
                <c:pt idx="1">
                  <c:v>7.7961248247270838</c:v>
                </c:pt>
                <c:pt idx="2">
                  <c:v>0</c:v>
                </c:pt>
                <c:pt idx="3">
                  <c:v>0</c:v>
                </c:pt>
                <c:pt idx="4">
                  <c:v>0</c:v>
                </c:pt>
                <c:pt idx="5">
                  <c:v>8.1704679816027195</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(258)</c:v>
                </c:pt>
                <c:pt idx="1">
                  <c:v>Manchester Royal Infirmary (71)</c:v>
                </c:pt>
                <c:pt idx="2">
                  <c:v>Royal Manchester Children's Hospital (-)</c:v>
                </c:pt>
                <c:pt idx="3">
                  <c:v>Manchester Royal Eye Hospital (-)</c:v>
                </c:pt>
                <c:pt idx="4">
                  <c:v>St Mary's Hospital (-)</c:v>
                </c:pt>
                <c:pt idx="5">
                  <c:v>Wythenshawe Hospital (121)</c:v>
                </c:pt>
                <c:pt idx="6">
                  <c:v>Withington Community Hospital  (-)</c:v>
                </c:pt>
                <c:pt idx="7">
                  <c:v>Trafford General Hospital (-)</c:v>
                </c:pt>
                <c:pt idx="8">
                  <c:v>North Manchester General Hospital (45)</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(258)</c:v>
                </c:pt>
                <c:pt idx="1">
                  <c:v>Manchester Royal Infirmary (71)</c:v>
                </c:pt>
                <c:pt idx="2">
                  <c:v>Royal Manchester Children's Hospital (-)</c:v>
                </c:pt>
                <c:pt idx="3">
                  <c:v>Manchester Royal Eye Hospital (-)</c:v>
                </c:pt>
                <c:pt idx="4">
                  <c:v>St Mary's Hospital (-)</c:v>
                </c:pt>
                <c:pt idx="5">
                  <c:v>Wythenshawe Hospital (121)</c:v>
                </c:pt>
                <c:pt idx="6">
                  <c:v>Withington Community Hospital  (-)</c:v>
                </c:pt>
                <c:pt idx="7">
                  <c:v>Trafford General Hospital (-)</c:v>
                </c:pt>
                <c:pt idx="8">
                  <c:v>North Manchester General Hospital (45)</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(258)</c:v>
                </c:pt>
                <c:pt idx="1">
                  <c:v>Manchester Royal Infirmary (71)</c:v>
                </c:pt>
                <c:pt idx="2">
                  <c:v>Royal Manchester Children's Hospital (-)</c:v>
                </c:pt>
                <c:pt idx="3">
                  <c:v>Manchester Royal Eye Hospital (-)</c:v>
                </c:pt>
                <c:pt idx="4">
                  <c:v>St Mary's Hospital (-)</c:v>
                </c:pt>
                <c:pt idx="5">
                  <c:v>Wythenshawe Hospital (121)</c:v>
                </c:pt>
                <c:pt idx="6">
                  <c:v>Withington Community Hospital  (-)</c:v>
                </c:pt>
                <c:pt idx="7">
                  <c:v>Trafford General Hospital (-)</c:v>
                </c:pt>
                <c:pt idx="8">
                  <c:v>North Manchester General Hospital (45)</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1.9989512327014083</c:v>
                </c:pt>
                <c:pt idx="1">
                  <c:v>2.2038751752729162</c:v>
                </c:pt>
                <c:pt idx="2">
                  <c:v>0</c:v>
                </c:pt>
                <c:pt idx="3">
                  <c:v>0</c:v>
                </c:pt>
                <c:pt idx="4">
                  <c:v>0</c:v>
                </c:pt>
                <c:pt idx="5">
                  <c:v>1.8295320183972805</c:v>
                </c:pt>
                <c:pt idx="6">
                  <c:v>0</c:v>
                </c:pt>
                <c:pt idx="7">
                  <c:v>0</c:v>
                </c:pt>
                <c:pt idx="8">
                  <c:v>3.9381133254826883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(186)</c:v>
                </c:pt>
                <c:pt idx="1">
                  <c:v>Manchester Royal Infirmary (53)</c:v>
                </c:pt>
                <c:pt idx="2">
                  <c:v>Royal Manchester Children's Hospital (-)</c:v>
                </c:pt>
                <c:pt idx="3">
                  <c:v>Manchester Royal Eye Hospital (-)</c:v>
                </c:pt>
                <c:pt idx="4">
                  <c:v>St Mary's Hospital (-)</c:v>
                </c:pt>
                <c:pt idx="5">
                  <c:v>Wythenshawe Hospital (91)</c:v>
                </c:pt>
                <c:pt idx="6">
                  <c:v>Withington Community Hospital  (-)</c:v>
                </c:pt>
                <c:pt idx="7">
                  <c:v>Trafford General Hospital (-)</c:v>
                </c:pt>
                <c:pt idx="8">
                  <c:v>North Manchester General Hospital (31)</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(186)</c:v>
                </c:pt>
                <c:pt idx="1">
                  <c:v>Manchester Royal Infirmary (53)</c:v>
                </c:pt>
                <c:pt idx="2">
                  <c:v>Royal Manchester Children's Hospital (-)</c:v>
                </c:pt>
                <c:pt idx="3">
                  <c:v>Manchester Royal Eye Hospital (-)</c:v>
                </c:pt>
                <c:pt idx="4">
                  <c:v>St Mary's Hospital (-)</c:v>
                </c:pt>
                <c:pt idx="5">
                  <c:v>Wythenshawe Hospital (91)</c:v>
                </c:pt>
                <c:pt idx="6">
                  <c:v>Withington Community Hospital  (-)</c:v>
                </c:pt>
                <c:pt idx="7">
                  <c:v>Trafford General Hospital (-)</c:v>
                </c:pt>
                <c:pt idx="8">
                  <c:v>North Manchester General Hospital (31)</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(186)</c:v>
                </c:pt>
                <c:pt idx="1">
                  <c:v>Manchester Royal Infirmary (53)</c:v>
                </c:pt>
                <c:pt idx="2">
                  <c:v>Royal Manchester Children's Hospital (-)</c:v>
                </c:pt>
                <c:pt idx="3">
                  <c:v>Manchester Royal Eye Hospital (-)</c:v>
                </c:pt>
                <c:pt idx="4">
                  <c:v>St Mary's Hospital (-)</c:v>
                </c:pt>
                <c:pt idx="5">
                  <c:v>Wythenshawe Hospital (91)</c:v>
                </c:pt>
                <c:pt idx="6">
                  <c:v>Withington Community Hospital  (-)</c:v>
                </c:pt>
                <c:pt idx="7">
                  <c:v>Trafford General Hospital (-)</c:v>
                </c:pt>
                <c:pt idx="8">
                  <c:v>North Manchester General Hospital (31)</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(186)</c:v>
                </c:pt>
                <c:pt idx="1">
                  <c:v>Manchester Royal Infirmary (53)</c:v>
                </c:pt>
                <c:pt idx="2">
                  <c:v>Royal Manchester Children's Hospital (-)</c:v>
                </c:pt>
                <c:pt idx="3">
                  <c:v>Manchester Royal Eye Hospital (-)</c:v>
                </c:pt>
                <c:pt idx="4">
                  <c:v>St Mary's Hospital (-)</c:v>
                </c:pt>
                <c:pt idx="5">
                  <c:v>Wythenshawe Hospital (91)</c:v>
                </c:pt>
                <c:pt idx="6">
                  <c:v>Withington Community Hospital  (-)</c:v>
                </c:pt>
                <c:pt idx="7">
                  <c:v>Trafford General Hospital (-)</c:v>
                </c:pt>
                <c:pt idx="8">
                  <c:v>North Manchester General Hospital (31)</c:v>
                </c:pt>
              </c:strCache>
            </c:strRef>
          </c:cat>
          <c:val>
            <c:numRef>
              <c:f>Sheet1!$G$2:$G$10</c:f>
              <c:numCache>
                <c:formatCode>0.0;;</c:formatCode>
                <c:ptCount val="9"/>
                <c:pt idx="0">
                  <c:v>8.2582148984078536</c:v>
                </c:pt>
                <c:pt idx="1">
                  <c:v>8.0465841202715556</c:v>
                </c:pt>
                <c:pt idx="2">
                  <c:v>0</c:v>
                </c:pt>
                <c:pt idx="3">
                  <c:v>0</c:v>
                </c:pt>
                <c:pt idx="4">
                  <c:v>0</c:v>
                </c:pt>
                <c:pt idx="5">
                  <c:v>8.2018707419952133</c:v>
                </c:pt>
                <c:pt idx="6">
                  <c:v>0</c:v>
                </c:pt>
                <c:pt idx="7">
                  <c:v>0</c:v>
                </c:pt>
                <c:pt idx="8">
                  <c:v>7.9959790705210088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(186)</c:v>
                </c:pt>
                <c:pt idx="1">
                  <c:v>Manchester Royal Infirmary (53)</c:v>
                </c:pt>
                <c:pt idx="2">
                  <c:v>Royal Manchester Children's Hospital (-)</c:v>
                </c:pt>
                <c:pt idx="3">
                  <c:v>Manchester Royal Eye Hospital (-)</c:v>
                </c:pt>
                <c:pt idx="4">
                  <c:v>St Mary's Hospital (-)</c:v>
                </c:pt>
                <c:pt idx="5">
                  <c:v>Wythenshawe Hospital (91)</c:v>
                </c:pt>
                <c:pt idx="6">
                  <c:v>Withington Community Hospital  (-)</c:v>
                </c:pt>
                <c:pt idx="7">
                  <c:v>Trafford General Hospital (-)</c:v>
                </c:pt>
                <c:pt idx="8">
                  <c:v>North Manchester General Hospital (31)</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(186)</c:v>
                </c:pt>
                <c:pt idx="1">
                  <c:v>Manchester Royal Infirmary (53)</c:v>
                </c:pt>
                <c:pt idx="2">
                  <c:v>Royal Manchester Children's Hospital (-)</c:v>
                </c:pt>
                <c:pt idx="3">
                  <c:v>Manchester Royal Eye Hospital (-)</c:v>
                </c:pt>
                <c:pt idx="4">
                  <c:v>St Mary's Hospital (-)</c:v>
                </c:pt>
                <c:pt idx="5">
                  <c:v>Wythenshawe Hospital (91)</c:v>
                </c:pt>
                <c:pt idx="6">
                  <c:v>Withington Community Hospital  (-)</c:v>
                </c:pt>
                <c:pt idx="7">
                  <c:v>Trafford General Hospital (-)</c:v>
                </c:pt>
                <c:pt idx="8">
                  <c:v>North Manchester General Hospital (31)</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(186)</c:v>
                </c:pt>
                <c:pt idx="1">
                  <c:v>Manchester Royal Infirmary (53)</c:v>
                </c:pt>
                <c:pt idx="2">
                  <c:v>Royal Manchester Children's Hospital (-)</c:v>
                </c:pt>
                <c:pt idx="3">
                  <c:v>Manchester Royal Eye Hospital (-)</c:v>
                </c:pt>
                <c:pt idx="4">
                  <c:v>St Mary's Hospital (-)</c:v>
                </c:pt>
                <c:pt idx="5">
                  <c:v>Wythenshawe Hospital (91)</c:v>
                </c:pt>
                <c:pt idx="6">
                  <c:v>Withington Community Hospital  (-)</c:v>
                </c:pt>
                <c:pt idx="7">
                  <c:v>Trafford General Hospital (-)</c:v>
                </c:pt>
                <c:pt idx="8">
                  <c:v>North Manchester General Hospital (31)</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1.7417851015921464</c:v>
                </c:pt>
                <c:pt idx="1">
                  <c:v>1.9534158797284444</c:v>
                </c:pt>
                <c:pt idx="2">
                  <c:v>0</c:v>
                </c:pt>
                <c:pt idx="3">
                  <c:v>0</c:v>
                </c:pt>
                <c:pt idx="4">
                  <c:v>0</c:v>
                </c:pt>
                <c:pt idx="5">
                  <c:v>1.7981292580047867</c:v>
                </c:pt>
                <c:pt idx="6">
                  <c:v>0</c:v>
                </c:pt>
                <c:pt idx="7">
                  <c:v>0</c:v>
                </c:pt>
                <c:pt idx="8">
                  <c:v>2.0040209294789912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(126)</c:v>
                </c:pt>
                <c:pt idx="1">
                  <c:v>Manchester Royal Infirmary (32)</c:v>
                </c:pt>
                <c:pt idx="2">
                  <c:v>Royal Manchester Children's Hospital (-)</c:v>
                </c:pt>
                <c:pt idx="3">
                  <c:v>Manchester Royal Eye Hospital (-)</c:v>
                </c:pt>
                <c:pt idx="4">
                  <c:v>St Mary's Hospital (-)</c:v>
                </c:pt>
                <c:pt idx="5">
                  <c:v>Wythenshawe Hospital (56)</c:v>
                </c:pt>
                <c:pt idx="6">
                  <c:v>Withington Community Hospital  (-)</c:v>
                </c:pt>
                <c:pt idx="7">
                  <c:v>Trafford General Hospital (-)</c:v>
                </c:pt>
                <c:pt idx="8">
                  <c:v>North Manchester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(126)</c:v>
                </c:pt>
                <c:pt idx="1">
                  <c:v>Manchester Royal Infirmary (32)</c:v>
                </c:pt>
                <c:pt idx="2">
                  <c:v>Royal Manchester Children's Hospital (-)</c:v>
                </c:pt>
                <c:pt idx="3">
                  <c:v>Manchester Royal Eye Hospital (-)</c:v>
                </c:pt>
                <c:pt idx="4">
                  <c:v>St Mary's Hospital (-)</c:v>
                </c:pt>
                <c:pt idx="5">
                  <c:v>Wythenshawe Hospital (56)</c:v>
                </c:pt>
                <c:pt idx="6">
                  <c:v>Withington Community Hospital  (-)</c:v>
                </c:pt>
                <c:pt idx="7">
                  <c:v>Trafford General Hospital (-)</c:v>
                </c:pt>
                <c:pt idx="8">
                  <c:v>North Manchester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(126)</c:v>
                </c:pt>
                <c:pt idx="1">
                  <c:v>Manchester Royal Infirmary (32)</c:v>
                </c:pt>
                <c:pt idx="2">
                  <c:v>Royal Manchester Children's Hospital (-)</c:v>
                </c:pt>
                <c:pt idx="3">
                  <c:v>Manchester Royal Eye Hospital (-)</c:v>
                </c:pt>
                <c:pt idx="4">
                  <c:v>St Mary's Hospital (-)</c:v>
                </c:pt>
                <c:pt idx="5">
                  <c:v>Wythenshawe Hospital (56)</c:v>
                </c:pt>
                <c:pt idx="6">
                  <c:v>Withington Community Hospital  (-)</c:v>
                </c:pt>
                <c:pt idx="7">
                  <c:v>Trafford General Hospital (-)</c:v>
                </c:pt>
                <c:pt idx="8">
                  <c:v>North Manchester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(126)</c:v>
                </c:pt>
                <c:pt idx="1">
                  <c:v>Manchester Royal Infirmary (32)</c:v>
                </c:pt>
                <c:pt idx="2">
                  <c:v>Royal Manchester Children's Hospital (-)</c:v>
                </c:pt>
                <c:pt idx="3">
                  <c:v>Manchester Royal Eye Hospital (-)</c:v>
                </c:pt>
                <c:pt idx="4">
                  <c:v>St Mary's Hospital (-)</c:v>
                </c:pt>
                <c:pt idx="5">
                  <c:v>Wythenshawe Hospital (56)</c:v>
                </c:pt>
                <c:pt idx="6">
                  <c:v>Withington Community Hospital  (-)</c:v>
                </c:pt>
                <c:pt idx="7">
                  <c:v>Trafford General Hospital (-)</c:v>
                </c:pt>
                <c:pt idx="8">
                  <c:v>North Manchester General Hospital (-)</c:v>
                </c:pt>
              </c:strCache>
            </c:strRef>
          </c:cat>
          <c:val>
            <c:numRef>
              <c:f>Sheet1!$G$2:$G$10</c:f>
              <c:numCache>
                <c:formatCode>0.0;;</c:formatCode>
                <c:ptCount val="9"/>
                <c:pt idx="0">
                  <c:v>8.3899104118594519</c:v>
                </c:pt>
                <c:pt idx="1">
                  <c:v>7.8218100028310422</c:v>
                </c:pt>
                <c:pt idx="2">
                  <c:v>0</c:v>
                </c:pt>
                <c:pt idx="3">
                  <c:v>0</c:v>
                </c:pt>
                <c:pt idx="4">
                  <c:v>0</c:v>
                </c:pt>
                <c:pt idx="5">
                  <c:v>8.3611040290712353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(126)</c:v>
                </c:pt>
                <c:pt idx="1">
                  <c:v>Manchester Royal Infirmary (32)</c:v>
                </c:pt>
                <c:pt idx="2">
                  <c:v>Royal Manchester Children's Hospital (-)</c:v>
                </c:pt>
                <c:pt idx="3">
                  <c:v>Manchester Royal Eye Hospital (-)</c:v>
                </c:pt>
                <c:pt idx="4">
                  <c:v>St Mary's Hospital (-)</c:v>
                </c:pt>
                <c:pt idx="5">
                  <c:v>Wythenshawe Hospital (56)</c:v>
                </c:pt>
                <c:pt idx="6">
                  <c:v>Withington Community Hospital  (-)</c:v>
                </c:pt>
                <c:pt idx="7">
                  <c:v>Trafford General Hospital (-)</c:v>
                </c:pt>
                <c:pt idx="8">
                  <c:v>North Manchester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(126)</c:v>
                </c:pt>
                <c:pt idx="1">
                  <c:v>Manchester Royal Infirmary (32)</c:v>
                </c:pt>
                <c:pt idx="2">
                  <c:v>Royal Manchester Children's Hospital (-)</c:v>
                </c:pt>
                <c:pt idx="3">
                  <c:v>Manchester Royal Eye Hospital (-)</c:v>
                </c:pt>
                <c:pt idx="4">
                  <c:v>St Mary's Hospital (-)</c:v>
                </c:pt>
                <c:pt idx="5">
                  <c:v>Wythenshawe Hospital (56)</c:v>
                </c:pt>
                <c:pt idx="6">
                  <c:v>Withington Community Hospital  (-)</c:v>
                </c:pt>
                <c:pt idx="7">
                  <c:v>Trafford General Hospital (-)</c:v>
                </c:pt>
                <c:pt idx="8">
                  <c:v>North Manchester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(126)</c:v>
                </c:pt>
                <c:pt idx="1">
                  <c:v>Manchester Royal Infirmary (32)</c:v>
                </c:pt>
                <c:pt idx="2">
                  <c:v>Royal Manchester Children's Hospital (-)</c:v>
                </c:pt>
                <c:pt idx="3">
                  <c:v>Manchester Royal Eye Hospital (-)</c:v>
                </c:pt>
                <c:pt idx="4">
                  <c:v>St Mary's Hospital (-)</c:v>
                </c:pt>
                <c:pt idx="5">
                  <c:v>Wythenshawe Hospital (56)</c:v>
                </c:pt>
                <c:pt idx="6">
                  <c:v>Withington Community Hospital  (-)</c:v>
                </c:pt>
                <c:pt idx="7">
                  <c:v>Trafford General Hospital (-)</c:v>
                </c:pt>
                <c:pt idx="8">
                  <c:v>North Manchester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1.6100895881405481</c:v>
                </c:pt>
                <c:pt idx="1">
                  <c:v>2.1781899971689578</c:v>
                </c:pt>
                <c:pt idx="2">
                  <c:v>0</c:v>
                </c:pt>
                <c:pt idx="3">
                  <c:v>0</c:v>
                </c:pt>
                <c:pt idx="4">
                  <c:v>0</c:v>
                </c:pt>
                <c:pt idx="5">
                  <c:v>1.6388959709287647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(159)</c:v>
                </c:pt>
                <c:pt idx="1">
                  <c:v>Manchester Royal Infirmary (54)</c:v>
                </c:pt>
                <c:pt idx="2">
                  <c:v>Royal Manchester Children's Hospital (-)</c:v>
                </c:pt>
                <c:pt idx="3">
                  <c:v>Manchester Royal Eye Hospital (-)</c:v>
                </c:pt>
                <c:pt idx="4">
                  <c:v>St Mary's Hospital (-)</c:v>
                </c:pt>
                <c:pt idx="5">
                  <c:v>Wythenshawe Hospital (73)</c:v>
                </c:pt>
                <c:pt idx="6">
                  <c:v>Withington Community Hospital  (-)</c:v>
                </c:pt>
                <c:pt idx="7">
                  <c:v>Trafford General Hospital (-)</c:v>
                </c:pt>
                <c:pt idx="8">
                  <c:v>North Manchester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(159)</c:v>
                </c:pt>
                <c:pt idx="1">
                  <c:v>Manchester Royal Infirmary (54)</c:v>
                </c:pt>
                <c:pt idx="2">
                  <c:v>Royal Manchester Children's Hospital (-)</c:v>
                </c:pt>
                <c:pt idx="3">
                  <c:v>Manchester Royal Eye Hospital (-)</c:v>
                </c:pt>
                <c:pt idx="4">
                  <c:v>St Mary's Hospital (-)</c:v>
                </c:pt>
                <c:pt idx="5">
                  <c:v>Wythenshawe Hospital (73)</c:v>
                </c:pt>
                <c:pt idx="6">
                  <c:v>Withington Community Hospital  (-)</c:v>
                </c:pt>
                <c:pt idx="7">
                  <c:v>Trafford General Hospital (-)</c:v>
                </c:pt>
                <c:pt idx="8">
                  <c:v>North Manchester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(159)</c:v>
                </c:pt>
                <c:pt idx="1">
                  <c:v>Manchester Royal Infirmary (54)</c:v>
                </c:pt>
                <c:pt idx="2">
                  <c:v>Royal Manchester Children's Hospital (-)</c:v>
                </c:pt>
                <c:pt idx="3">
                  <c:v>Manchester Royal Eye Hospital (-)</c:v>
                </c:pt>
                <c:pt idx="4">
                  <c:v>St Mary's Hospital (-)</c:v>
                </c:pt>
                <c:pt idx="5">
                  <c:v>Wythenshawe Hospital (73)</c:v>
                </c:pt>
                <c:pt idx="6">
                  <c:v>Withington Community Hospital  (-)</c:v>
                </c:pt>
                <c:pt idx="7">
                  <c:v>Trafford General Hospital (-)</c:v>
                </c:pt>
                <c:pt idx="8">
                  <c:v>North Manchester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(159)</c:v>
                </c:pt>
                <c:pt idx="1">
                  <c:v>Manchester Royal Infirmary (54)</c:v>
                </c:pt>
                <c:pt idx="2">
                  <c:v>Royal Manchester Children's Hospital (-)</c:v>
                </c:pt>
                <c:pt idx="3">
                  <c:v>Manchester Royal Eye Hospital (-)</c:v>
                </c:pt>
                <c:pt idx="4">
                  <c:v>St Mary's Hospital (-)</c:v>
                </c:pt>
                <c:pt idx="5">
                  <c:v>Wythenshawe Hospital (73)</c:v>
                </c:pt>
                <c:pt idx="6">
                  <c:v>Withington Community Hospital  (-)</c:v>
                </c:pt>
                <c:pt idx="7">
                  <c:v>Trafford General Hospital (-)</c:v>
                </c:pt>
                <c:pt idx="8">
                  <c:v>North Manchester General Hospital (-)</c:v>
                </c:pt>
              </c:strCache>
            </c:strRef>
          </c:cat>
          <c:val>
            <c:numRef>
              <c:f>Sheet1!$G$2:$G$10</c:f>
              <c:numCache>
                <c:formatCode>0.0;;</c:formatCode>
                <c:ptCount val="9"/>
                <c:pt idx="0">
                  <c:v>6.4158097604593411</c:v>
                </c:pt>
                <c:pt idx="1">
                  <c:v>6.4423281072152623</c:v>
                </c:pt>
                <c:pt idx="2">
                  <c:v>0</c:v>
                </c:pt>
                <c:pt idx="3">
                  <c:v>0</c:v>
                </c:pt>
                <c:pt idx="4">
                  <c:v>0</c:v>
                </c:pt>
                <c:pt idx="5">
                  <c:v>6.5819682618291013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(159)</c:v>
                </c:pt>
                <c:pt idx="1">
                  <c:v>Manchester Royal Infirmary (54)</c:v>
                </c:pt>
                <c:pt idx="2">
                  <c:v>Royal Manchester Children's Hospital (-)</c:v>
                </c:pt>
                <c:pt idx="3">
                  <c:v>Manchester Royal Eye Hospital (-)</c:v>
                </c:pt>
                <c:pt idx="4">
                  <c:v>St Mary's Hospital (-)</c:v>
                </c:pt>
                <c:pt idx="5">
                  <c:v>Wythenshawe Hospital (73)</c:v>
                </c:pt>
                <c:pt idx="6">
                  <c:v>Withington Community Hospital  (-)</c:v>
                </c:pt>
                <c:pt idx="7">
                  <c:v>Trafford General Hospital (-)</c:v>
                </c:pt>
                <c:pt idx="8">
                  <c:v>North Manchester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(159)</c:v>
                </c:pt>
                <c:pt idx="1">
                  <c:v>Manchester Royal Infirmary (54)</c:v>
                </c:pt>
                <c:pt idx="2">
                  <c:v>Royal Manchester Children's Hospital (-)</c:v>
                </c:pt>
                <c:pt idx="3">
                  <c:v>Manchester Royal Eye Hospital (-)</c:v>
                </c:pt>
                <c:pt idx="4">
                  <c:v>St Mary's Hospital (-)</c:v>
                </c:pt>
                <c:pt idx="5">
                  <c:v>Wythenshawe Hospital (73)</c:v>
                </c:pt>
                <c:pt idx="6">
                  <c:v>Withington Community Hospital  (-)</c:v>
                </c:pt>
                <c:pt idx="7">
                  <c:v>Trafford General Hospital (-)</c:v>
                </c:pt>
                <c:pt idx="8">
                  <c:v>North Manchester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(159)</c:v>
                </c:pt>
                <c:pt idx="1">
                  <c:v>Manchester Royal Infirmary (54)</c:v>
                </c:pt>
                <c:pt idx="2">
                  <c:v>Royal Manchester Children's Hospital (-)</c:v>
                </c:pt>
                <c:pt idx="3">
                  <c:v>Manchester Royal Eye Hospital (-)</c:v>
                </c:pt>
                <c:pt idx="4">
                  <c:v>St Mary's Hospital (-)</c:v>
                </c:pt>
                <c:pt idx="5">
                  <c:v>Wythenshawe Hospital (73)</c:v>
                </c:pt>
                <c:pt idx="6">
                  <c:v>Withington Community Hospital  (-)</c:v>
                </c:pt>
                <c:pt idx="7">
                  <c:v>Trafford General Hospital (-)</c:v>
                </c:pt>
                <c:pt idx="8">
                  <c:v>North Manchester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3.5841902395406589</c:v>
                </c:pt>
                <c:pt idx="1">
                  <c:v>3.5576718927847377</c:v>
                </c:pt>
                <c:pt idx="2">
                  <c:v>0</c:v>
                </c:pt>
                <c:pt idx="3">
                  <c:v>0</c:v>
                </c:pt>
                <c:pt idx="4">
                  <c:v>0</c:v>
                </c:pt>
                <c:pt idx="5">
                  <c:v>3.4180317381708987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(354)</c:v>
                </c:pt>
                <c:pt idx="1">
                  <c:v>Manchester Royal Infirmary (101)</c:v>
                </c:pt>
                <c:pt idx="2">
                  <c:v>Royal Manchester Children's Hospital (-)</c:v>
                </c:pt>
                <c:pt idx="3">
                  <c:v>Manchester Royal Eye Hospital (-)</c:v>
                </c:pt>
                <c:pt idx="4">
                  <c:v>St Mary's Hospital (-)</c:v>
                </c:pt>
                <c:pt idx="5">
                  <c:v>Wythenshawe Hospital (169)</c:v>
                </c:pt>
                <c:pt idx="6">
                  <c:v>Withington Community Hospital  (-)</c:v>
                </c:pt>
                <c:pt idx="7">
                  <c:v>Trafford General Hospital (-)</c:v>
                </c:pt>
                <c:pt idx="8">
                  <c:v>North Manchester General Hospital (58)</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(354)</c:v>
                </c:pt>
                <c:pt idx="1">
                  <c:v>Manchester Royal Infirmary (101)</c:v>
                </c:pt>
                <c:pt idx="2">
                  <c:v>Royal Manchester Children's Hospital (-)</c:v>
                </c:pt>
                <c:pt idx="3">
                  <c:v>Manchester Royal Eye Hospital (-)</c:v>
                </c:pt>
                <c:pt idx="4">
                  <c:v>St Mary's Hospital (-)</c:v>
                </c:pt>
                <c:pt idx="5">
                  <c:v>Wythenshawe Hospital (169)</c:v>
                </c:pt>
                <c:pt idx="6">
                  <c:v>Withington Community Hospital  (-)</c:v>
                </c:pt>
                <c:pt idx="7">
                  <c:v>Trafford General Hospital (-)</c:v>
                </c:pt>
                <c:pt idx="8">
                  <c:v>North Manchester General Hospital (58)</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(354)</c:v>
                </c:pt>
                <c:pt idx="1">
                  <c:v>Manchester Royal Infirmary (101)</c:v>
                </c:pt>
                <c:pt idx="2">
                  <c:v>Royal Manchester Children's Hospital (-)</c:v>
                </c:pt>
                <c:pt idx="3">
                  <c:v>Manchester Royal Eye Hospital (-)</c:v>
                </c:pt>
                <c:pt idx="4">
                  <c:v>St Mary's Hospital (-)</c:v>
                </c:pt>
                <c:pt idx="5">
                  <c:v>Wythenshawe Hospital (169)</c:v>
                </c:pt>
                <c:pt idx="6">
                  <c:v>Withington Community Hospital  (-)</c:v>
                </c:pt>
                <c:pt idx="7">
                  <c:v>Trafford General Hospital (-)</c:v>
                </c:pt>
                <c:pt idx="8">
                  <c:v>North Manchester General Hospital (58)</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(354)</c:v>
                </c:pt>
                <c:pt idx="1">
                  <c:v>Manchester Royal Infirmary (101)</c:v>
                </c:pt>
                <c:pt idx="2">
                  <c:v>Royal Manchester Children's Hospital (-)</c:v>
                </c:pt>
                <c:pt idx="3">
                  <c:v>Manchester Royal Eye Hospital (-)</c:v>
                </c:pt>
                <c:pt idx="4">
                  <c:v>St Mary's Hospital (-)</c:v>
                </c:pt>
                <c:pt idx="5">
                  <c:v>Wythenshawe Hospital (169)</c:v>
                </c:pt>
                <c:pt idx="6">
                  <c:v>Withington Community Hospital  (-)</c:v>
                </c:pt>
                <c:pt idx="7">
                  <c:v>Trafford General Hospital (-)</c:v>
                </c:pt>
                <c:pt idx="8">
                  <c:v>North Manchester General Hospital (58)</c:v>
                </c:pt>
              </c:strCache>
            </c:strRef>
          </c:cat>
          <c:val>
            <c:numRef>
              <c:f>Sheet1!$G$2:$G$10</c:f>
              <c:numCache>
                <c:formatCode>0.0;;</c:formatCode>
                <c:ptCount val="9"/>
                <c:pt idx="0">
                  <c:v>9.5116934387752128</c:v>
                </c:pt>
                <c:pt idx="1">
                  <c:v>9.4357704813852283</c:v>
                </c:pt>
                <c:pt idx="2">
                  <c:v>0</c:v>
                </c:pt>
                <c:pt idx="3">
                  <c:v>0</c:v>
                </c:pt>
                <c:pt idx="4">
                  <c:v>0</c:v>
                </c:pt>
                <c:pt idx="5">
                  <c:v>9.6413161204166897</c:v>
                </c:pt>
                <c:pt idx="6">
                  <c:v>0</c:v>
                </c:pt>
                <c:pt idx="7">
                  <c:v>0</c:v>
                </c:pt>
                <c:pt idx="8">
                  <c:v>9.4343850225313339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(354)</c:v>
                </c:pt>
                <c:pt idx="1">
                  <c:v>Manchester Royal Infirmary (101)</c:v>
                </c:pt>
                <c:pt idx="2">
                  <c:v>Royal Manchester Children's Hospital (-)</c:v>
                </c:pt>
                <c:pt idx="3">
                  <c:v>Manchester Royal Eye Hospital (-)</c:v>
                </c:pt>
                <c:pt idx="4">
                  <c:v>St Mary's Hospital (-)</c:v>
                </c:pt>
                <c:pt idx="5">
                  <c:v>Wythenshawe Hospital (169)</c:v>
                </c:pt>
                <c:pt idx="6">
                  <c:v>Withington Community Hospital  (-)</c:v>
                </c:pt>
                <c:pt idx="7">
                  <c:v>Trafford General Hospital (-)</c:v>
                </c:pt>
                <c:pt idx="8">
                  <c:v>North Manchester General Hospital (58)</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(354)</c:v>
                </c:pt>
                <c:pt idx="1">
                  <c:v>Manchester Royal Infirmary (101)</c:v>
                </c:pt>
                <c:pt idx="2">
                  <c:v>Royal Manchester Children's Hospital (-)</c:v>
                </c:pt>
                <c:pt idx="3">
                  <c:v>Manchester Royal Eye Hospital (-)</c:v>
                </c:pt>
                <c:pt idx="4">
                  <c:v>St Mary's Hospital (-)</c:v>
                </c:pt>
                <c:pt idx="5">
                  <c:v>Wythenshawe Hospital (169)</c:v>
                </c:pt>
                <c:pt idx="6">
                  <c:v>Withington Community Hospital  (-)</c:v>
                </c:pt>
                <c:pt idx="7">
                  <c:v>Trafford General Hospital (-)</c:v>
                </c:pt>
                <c:pt idx="8">
                  <c:v>North Manchester General Hospital (58)</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(354)</c:v>
                </c:pt>
                <c:pt idx="1">
                  <c:v>Manchester Royal Infirmary (101)</c:v>
                </c:pt>
                <c:pt idx="2">
                  <c:v>Royal Manchester Children's Hospital (-)</c:v>
                </c:pt>
                <c:pt idx="3">
                  <c:v>Manchester Royal Eye Hospital (-)</c:v>
                </c:pt>
                <c:pt idx="4">
                  <c:v>St Mary's Hospital (-)</c:v>
                </c:pt>
                <c:pt idx="5">
                  <c:v>Wythenshawe Hospital (169)</c:v>
                </c:pt>
                <c:pt idx="6">
                  <c:v>Withington Community Hospital  (-)</c:v>
                </c:pt>
                <c:pt idx="7">
                  <c:v>Trafford General Hospital (-)</c:v>
                </c:pt>
                <c:pt idx="8">
                  <c:v>North Manchester General Hospital (58)</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0.48830656122478722</c:v>
                </c:pt>
                <c:pt idx="1">
                  <c:v>0.56422951861477166</c:v>
                </c:pt>
                <c:pt idx="2">
                  <c:v>0</c:v>
                </c:pt>
                <c:pt idx="3">
                  <c:v>0</c:v>
                </c:pt>
                <c:pt idx="4">
                  <c:v>0</c:v>
                </c:pt>
                <c:pt idx="5">
                  <c:v>0.35868387958331027</c:v>
                </c:pt>
                <c:pt idx="6">
                  <c:v>0</c:v>
                </c:pt>
                <c:pt idx="7">
                  <c:v>0</c:v>
                </c:pt>
                <c:pt idx="8">
                  <c:v>0.56561497746866607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(346)</c:v>
                </c:pt>
                <c:pt idx="1">
                  <c:v>Manchester Royal Infirmary (100)</c:v>
                </c:pt>
                <c:pt idx="2">
                  <c:v>Royal Manchester Children's Hospital (-)</c:v>
                </c:pt>
                <c:pt idx="3">
                  <c:v>Manchester Royal Eye Hospital (-)</c:v>
                </c:pt>
                <c:pt idx="4">
                  <c:v>St Mary's Hospital (-)</c:v>
                </c:pt>
                <c:pt idx="5">
                  <c:v>Wythenshawe Hospital (170)</c:v>
                </c:pt>
                <c:pt idx="6">
                  <c:v>Withington Community Hospital  (-)</c:v>
                </c:pt>
                <c:pt idx="7">
                  <c:v>Trafford General Hospital (-)</c:v>
                </c:pt>
                <c:pt idx="8">
                  <c:v>North Manchester General Hospital (53)</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(346)</c:v>
                </c:pt>
                <c:pt idx="1">
                  <c:v>Manchester Royal Infirmary (100)</c:v>
                </c:pt>
                <c:pt idx="2">
                  <c:v>Royal Manchester Children's Hospital (-)</c:v>
                </c:pt>
                <c:pt idx="3">
                  <c:v>Manchester Royal Eye Hospital (-)</c:v>
                </c:pt>
                <c:pt idx="4">
                  <c:v>St Mary's Hospital (-)</c:v>
                </c:pt>
                <c:pt idx="5">
                  <c:v>Wythenshawe Hospital (170)</c:v>
                </c:pt>
                <c:pt idx="6">
                  <c:v>Withington Community Hospital  (-)</c:v>
                </c:pt>
                <c:pt idx="7">
                  <c:v>Trafford General Hospital (-)</c:v>
                </c:pt>
                <c:pt idx="8">
                  <c:v>North Manchester General Hospital (53)</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(346)</c:v>
                </c:pt>
                <c:pt idx="1">
                  <c:v>Manchester Royal Infirmary (100)</c:v>
                </c:pt>
                <c:pt idx="2">
                  <c:v>Royal Manchester Children's Hospital (-)</c:v>
                </c:pt>
                <c:pt idx="3">
                  <c:v>Manchester Royal Eye Hospital (-)</c:v>
                </c:pt>
                <c:pt idx="4">
                  <c:v>St Mary's Hospital (-)</c:v>
                </c:pt>
                <c:pt idx="5">
                  <c:v>Wythenshawe Hospital (170)</c:v>
                </c:pt>
                <c:pt idx="6">
                  <c:v>Withington Community Hospital  (-)</c:v>
                </c:pt>
                <c:pt idx="7">
                  <c:v>Trafford General Hospital (-)</c:v>
                </c:pt>
                <c:pt idx="8">
                  <c:v>North Manchester General Hospital (53)</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(346)</c:v>
                </c:pt>
                <c:pt idx="1">
                  <c:v>Manchester Royal Infirmary (100)</c:v>
                </c:pt>
                <c:pt idx="2">
                  <c:v>Royal Manchester Children's Hospital (-)</c:v>
                </c:pt>
                <c:pt idx="3">
                  <c:v>Manchester Royal Eye Hospital (-)</c:v>
                </c:pt>
                <c:pt idx="4">
                  <c:v>St Mary's Hospital (-)</c:v>
                </c:pt>
                <c:pt idx="5">
                  <c:v>Wythenshawe Hospital (170)</c:v>
                </c:pt>
                <c:pt idx="6">
                  <c:v>Withington Community Hospital  (-)</c:v>
                </c:pt>
                <c:pt idx="7">
                  <c:v>Trafford General Hospital (-)</c:v>
                </c:pt>
                <c:pt idx="8">
                  <c:v>North Manchester General Hospital (53)</c:v>
                </c:pt>
              </c:strCache>
            </c:strRef>
          </c:cat>
          <c:val>
            <c:numRef>
              <c:f>Sheet1!$G$2:$G$10</c:f>
              <c:numCache>
                <c:formatCode>0.0;;</c:formatCode>
                <c:ptCount val="9"/>
                <c:pt idx="0">
                  <c:v>8.7738722498651001</c:v>
                </c:pt>
                <c:pt idx="1">
                  <c:v>8.7626498448938985</c:v>
                </c:pt>
                <c:pt idx="2">
                  <c:v>0</c:v>
                </c:pt>
                <c:pt idx="3">
                  <c:v>0</c:v>
                </c:pt>
                <c:pt idx="4">
                  <c:v>0</c:v>
                </c:pt>
                <c:pt idx="5">
                  <c:v>8.8711082094070761</c:v>
                </c:pt>
                <c:pt idx="6">
                  <c:v>0</c:v>
                </c:pt>
                <c:pt idx="7">
                  <c:v>0</c:v>
                </c:pt>
                <c:pt idx="8">
                  <c:v>8.2977868127679155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(346)</c:v>
                </c:pt>
                <c:pt idx="1">
                  <c:v>Manchester Royal Infirmary (100)</c:v>
                </c:pt>
                <c:pt idx="2">
                  <c:v>Royal Manchester Children's Hospital (-)</c:v>
                </c:pt>
                <c:pt idx="3">
                  <c:v>Manchester Royal Eye Hospital (-)</c:v>
                </c:pt>
                <c:pt idx="4">
                  <c:v>St Mary's Hospital (-)</c:v>
                </c:pt>
                <c:pt idx="5">
                  <c:v>Wythenshawe Hospital (170)</c:v>
                </c:pt>
                <c:pt idx="6">
                  <c:v>Withington Community Hospital  (-)</c:v>
                </c:pt>
                <c:pt idx="7">
                  <c:v>Trafford General Hospital (-)</c:v>
                </c:pt>
                <c:pt idx="8">
                  <c:v>North Manchester General Hospital (53)</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(346)</c:v>
                </c:pt>
                <c:pt idx="1">
                  <c:v>Manchester Royal Infirmary (100)</c:v>
                </c:pt>
                <c:pt idx="2">
                  <c:v>Royal Manchester Children's Hospital (-)</c:v>
                </c:pt>
                <c:pt idx="3">
                  <c:v>Manchester Royal Eye Hospital (-)</c:v>
                </c:pt>
                <c:pt idx="4">
                  <c:v>St Mary's Hospital (-)</c:v>
                </c:pt>
                <c:pt idx="5">
                  <c:v>Wythenshawe Hospital (170)</c:v>
                </c:pt>
                <c:pt idx="6">
                  <c:v>Withington Community Hospital  (-)</c:v>
                </c:pt>
                <c:pt idx="7">
                  <c:v>Trafford General Hospital (-)</c:v>
                </c:pt>
                <c:pt idx="8">
                  <c:v>North Manchester General Hospital (53)</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(346)</c:v>
                </c:pt>
                <c:pt idx="1">
                  <c:v>Manchester Royal Infirmary (100)</c:v>
                </c:pt>
                <c:pt idx="2">
                  <c:v>Royal Manchester Children's Hospital (-)</c:v>
                </c:pt>
                <c:pt idx="3">
                  <c:v>Manchester Royal Eye Hospital (-)</c:v>
                </c:pt>
                <c:pt idx="4">
                  <c:v>St Mary's Hospital (-)</c:v>
                </c:pt>
                <c:pt idx="5">
                  <c:v>Wythenshawe Hospital (170)</c:v>
                </c:pt>
                <c:pt idx="6">
                  <c:v>Withington Community Hospital  (-)</c:v>
                </c:pt>
                <c:pt idx="7">
                  <c:v>Trafford General Hospital (-)</c:v>
                </c:pt>
                <c:pt idx="8">
                  <c:v>North Manchester General Hospital (53)</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1.2261277501348999</c:v>
                </c:pt>
                <c:pt idx="1">
                  <c:v>1.2373501551061015</c:v>
                </c:pt>
                <c:pt idx="2">
                  <c:v>0</c:v>
                </c:pt>
                <c:pt idx="3">
                  <c:v>0</c:v>
                </c:pt>
                <c:pt idx="4">
                  <c:v>0</c:v>
                </c:pt>
                <c:pt idx="5">
                  <c:v>1.1288917905929239</c:v>
                </c:pt>
                <c:pt idx="6">
                  <c:v>0</c:v>
                </c:pt>
                <c:pt idx="7">
                  <c:v>0</c:v>
                </c:pt>
                <c:pt idx="8">
                  <c:v>1.7022131872320845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(373)</c:v>
                </c:pt>
                <c:pt idx="1">
                  <c:v>Manchester Royal Infirmary (108)</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(373)</c:v>
                </c:pt>
                <c:pt idx="1">
                  <c:v>Manchester Royal Infirmary (108)</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(373)</c:v>
                </c:pt>
                <c:pt idx="1">
                  <c:v>Manchester Royal Infirmary (108)</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(373)</c:v>
                </c:pt>
                <c:pt idx="1">
                  <c:v>Manchester Royal Infirmary (108)</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Sheet1!$G$2:$G$10</c:f>
              <c:numCache>
                <c:formatCode>0.0;;</c:formatCode>
                <c:ptCount val="9"/>
                <c:pt idx="0">
                  <c:v>9.2554176053589732</c:v>
                </c:pt>
                <c:pt idx="1">
                  <c:v>9.1595260430138605</c:v>
                </c:pt>
                <c:pt idx="2">
                  <c:v>0</c:v>
                </c:pt>
                <c:pt idx="3">
                  <c:v>0</c:v>
                </c:pt>
                <c:pt idx="4">
                  <c:v>0</c:v>
                </c:pt>
                <c:pt idx="5">
                  <c:v>9.4619065521119268</c:v>
                </c:pt>
                <c:pt idx="6">
                  <c:v>0</c:v>
                </c:pt>
                <c:pt idx="7">
                  <c:v>0</c:v>
                </c:pt>
                <c:pt idx="8">
                  <c:v>8.9468741409377728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(373)</c:v>
                </c:pt>
                <c:pt idx="1">
                  <c:v>Manchester Royal Infirmary (108)</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(373)</c:v>
                </c:pt>
                <c:pt idx="1">
                  <c:v>Manchester Royal Infirmary (108)</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(373)</c:v>
                </c:pt>
                <c:pt idx="1">
                  <c:v>Manchester Royal Infirmary (108)</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0.74458239464102682</c:v>
                </c:pt>
                <c:pt idx="1">
                  <c:v>0.84047395698613947</c:v>
                </c:pt>
                <c:pt idx="2">
                  <c:v>0</c:v>
                </c:pt>
                <c:pt idx="3">
                  <c:v>0</c:v>
                </c:pt>
                <c:pt idx="4">
                  <c:v>0</c:v>
                </c:pt>
                <c:pt idx="5">
                  <c:v>0.53809344788807323</c:v>
                </c:pt>
                <c:pt idx="6">
                  <c:v>0</c:v>
                </c:pt>
                <c:pt idx="7">
                  <c:v>0</c:v>
                </c:pt>
                <c:pt idx="8">
                  <c:v>1.0531258590622272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(59)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(59)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(59)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(59)</c:v>
                </c:pt>
              </c:strCache>
            </c:strRef>
          </c:cat>
          <c:val>
            <c:numRef>
              <c:f>Sheet1!$G$2:$G$10</c:f>
              <c:numCache>
                <c:formatCode>0.0;;</c:formatCode>
                <c:ptCount val="9"/>
                <c:pt idx="0">
                  <c:v>8.7357678370953398</c:v>
                </c:pt>
                <c:pt idx="1">
                  <c:v>8.5429147550328057</c:v>
                </c:pt>
                <c:pt idx="2">
                  <c:v>0</c:v>
                </c:pt>
                <c:pt idx="3">
                  <c:v>0</c:v>
                </c:pt>
                <c:pt idx="4">
                  <c:v>0</c:v>
                </c:pt>
                <c:pt idx="5">
                  <c:v>8.9257106665514492</c:v>
                </c:pt>
                <c:pt idx="6">
                  <c:v>0</c:v>
                </c:pt>
                <c:pt idx="7">
                  <c:v>0</c:v>
                </c:pt>
                <c:pt idx="8">
                  <c:v>8.7499817619827702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(59)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(59)</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(106)</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(59)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1.2642321629046602</c:v>
                </c:pt>
                <c:pt idx="1">
                  <c:v>1.4570852449671943</c:v>
                </c:pt>
                <c:pt idx="2">
                  <c:v>0</c:v>
                </c:pt>
                <c:pt idx="3">
                  <c:v>0</c:v>
                </c:pt>
                <c:pt idx="4">
                  <c:v>0</c:v>
                </c:pt>
                <c:pt idx="5">
                  <c:v>1.0742893334485508</c:v>
                </c:pt>
                <c:pt idx="6">
                  <c:v>0</c:v>
                </c:pt>
                <c:pt idx="7">
                  <c:v>0</c:v>
                </c:pt>
                <c:pt idx="8">
                  <c:v>1.2500182380172298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(355)</c:v>
                </c:pt>
                <c:pt idx="1">
                  <c:v>Manchester Royal Infirmary (104)</c:v>
                </c:pt>
                <c:pt idx="2">
                  <c:v>Royal Manchester Children's Hospital (-)</c:v>
                </c:pt>
                <c:pt idx="3">
                  <c:v>Manchester Royal Eye Hospital (-)</c:v>
                </c:pt>
                <c:pt idx="4">
                  <c:v>St Mary's Hospital (-)</c:v>
                </c:pt>
                <c:pt idx="5">
                  <c:v>Wythenshawe Hospital (172)</c:v>
                </c:pt>
                <c:pt idx="6">
                  <c:v>Withington Community Hospital  (-)</c:v>
                </c:pt>
                <c:pt idx="7">
                  <c:v>Trafford General Hospital (-)</c:v>
                </c:pt>
                <c:pt idx="8">
                  <c:v>North Manchester General Hospital (53)</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(355)</c:v>
                </c:pt>
                <c:pt idx="1">
                  <c:v>Manchester Royal Infirmary (104)</c:v>
                </c:pt>
                <c:pt idx="2">
                  <c:v>Royal Manchester Children's Hospital (-)</c:v>
                </c:pt>
                <c:pt idx="3">
                  <c:v>Manchester Royal Eye Hospital (-)</c:v>
                </c:pt>
                <c:pt idx="4">
                  <c:v>St Mary's Hospital (-)</c:v>
                </c:pt>
                <c:pt idx="5">
                  <c:v>Wythenshawe Hospital (172)</c:v>
                </c:pt>
                <c:pt idx="6">
                  <c:v>Withington Community Hospital  (-)</c:v>
                </c:pt>
                <c:pt idx="7">
                  <c:v>Trafford General Hospital (-)</c:v>
                </c:pt>
                <c:pt idx="8">
                  <c:v>North Manchester General Hospital (53)</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(355)</c:v>
                </c:pt>
                <c:pt idx="1">
                  <c:v>Manchester Royal Infirmary (104)</c:v>
                </c:pt>
                <c:pt idx="2">
                  <c:v>Royal Manchester Children's Hospital (-)</c:v>
                </c:pt>
                <c:pt idx="3">
                  <c:v>Manchester Royal Eye Hospital (-)</c:v>
                </c:pt>
                <c:pt idx="4">
                  <c:v>St Mary's Hospital (-)</c:v>
                </c:pt>
                <c:pt idx="5">
                  <c:v>Wythenshawe Hospital (172)</c:v>
                </c:pt>
                <c:pt idx="6">
                  <c:v>Withington Community Hospital  (-)</c:v>
                </c:pt>
                <c:pt idx="7">
                  <c:v>Trafford General Hospital (-)</c:v>
                </c:pt>
                <c:pt idx="8">
                  <c:v>North Manchester General Hospital (53)</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(355)</c:v>
                </c:pt>
                <c:pt idx="1">
                  <c:v>Manchester Royal Infirmary (104)</c:v>
                </c:pt>
                <c:pt idx="2">
                  <c:v>Royal Manchester Children's Hospital (-)</c:v>
                </c:pt>
                <c:pt idx="3">
                  <c:v>Manchester Royal Eye Hospital (-)</c:v>
                </c:pt>
                <c:pt idx="4">
                  <c:v>St Mary's Hospital (-)</c:v>
                </c:pt>
                <c:pt idx="5">
                  <c:v>Wythenshawe Hospital (172)</c:v>
                </c:pt>
                <c:pt idx="6">
                  <c:v>Withington Community Hospital  (-)</c:v>
                </c:pt>
                <c:pt idx="7">
                  <c:v>Trafford General Hospital (-)</c:v>
                </c:pt>
                <c:pt idx="8">
                  <c:v>North Manchester General Hospital (53)</c:v>
                </c:pt>
              </c:strCache>
            </c:strRef>
          </c:cat>
          <c:val>
            <c:numRef>
              <c:f>Sheet1!$G$2:$G$10</c:f>
              <c:numCache>
                <c:formatCode>0.0;;</c:formatCode>
                <c:ptCount val="9"/>
                <c:pt idx="0">
                  <c:v>8.5480911458900284</c:v>
                </c:pt>
                <c:pt idx="1">
                  <c:v>8.7267847581627827</c:v>
                </c:pt>
                <c:pt idx="2">
                  <c:v>0</c:v>
                </c:pt>
                <c:pt idx="3">
                  <c:v>0</c:v>
                </c:pt>
                <c:pt idx="4">
                  <c:v>0</c:v>
                </c:pt>
                <c:pt idx="5">
                  <c:v>8.5012408609078758</c:v>
                </c:pt>
                <c:pt idx="6">
                  <c:v>0</c:v>
                </c:pt>
                <c:pt idx="7">
                  <c:v>0</c:v>
                </c:pt>
                <c:pt idx="8">
                  <c:v>8.4598830907158291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(355)</c:v>
                </c:pt>
                <c:pt idx="1">
                  <c:v>Manchester Royal Infirmary (104)</c:v>
                </c:pt>
                <c:pt idx="2">
                  <c:v>Royal Manchester Children's Hospital (-)</c:v>
                </c:pt>
                <c:pt idx="3">
                  <c:v>Manchester Royal Eye Hospital (-)</c:v>
                </c:pt>
                <c:pt idx="4">
                  <c:v>St Mary's Hospital (-)</c:v>
                </c:pt>
                <c:pt idx="5">
                  <c:v>Wythenshawe Hospital (172)</c:v>
                </c:pt>
                <c:pt idx="6">
                  <c:v>Withington Community Hospital  (-)</c:v>
                </c:pt>
                <c:pt idx="7">
                  <c:v>Trafford General Hospital (-)</c:v>
                </c:pt>
                <c:pt idx="8">
                  <c:v>North Manchester General Hospital (53)</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(355)</c:v>
                </c:pt>
                <c:pt idx="1">
                  <c:v>Manchester Royal Infirmary (104)</c:v>
                </c:pt>
                <c:pt idx="2">
                  <c:v>Royal Manchester Children's Hospital (-)</c:v>
                </c:pt>
                <c:pt idx="3">
                  <c:v>Manchester Royal Eye Hospital (-)</c:v>
                </c:pt>
                <c:pt idx="4">
                  <c:v>St Mary's Hospital (-)</c:v>
                </c:pt>
                <c:pt idx="5">
                  <c:v>Wythenshawe Hospital (172)</c:v>
                </c:pt>
                <c:pt idx="6">
                  <c:v>Withington Community Hospital  (-)</c:v>
                </c:pt>
                <c:pt idx="7">
                  <c:v>Trafford General Hospital (-)</c:v>
                </c:pt>
                <c:pt idx="8">
                  <c:v>North Manchester General Hospital (53)</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(355)</c:v>
                </c:pt>
                <c:pt idx="1">
                  <c:v>Manchester Royal Infirmary (104)</c:v>
                </c:pt>
                <c:pt idx="2">
                  <c:v>Royal Manchester Children's Hospital (-)</c:v>
                </c:pt>
                <c:pt idx="3">
                  <c:v>Manchester Royal Eye Hospital (-)</c:v>
                </c:pt>
                <c:pt idx="4">
                  <c:v>St Mary's Hospital (-)</c:v>
                </c:pt>
                <c:pt idx="5">
                  <c:v>Wythenshawe Hospital (172)</c:v>
                </c:pt>
                <c:pt idx="6">
                  <c:v>Withington Community Hospital  (-)</c:v>
                </c:pt>
                <c:pt idx="7">
                  <c:v>Trafford General Hospital (-)</c:v>
                </c:pt>
                <c:pt idx="8">
                  <c:v>North Manchester General Hospital (53)</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1.4519088541099716</c:v>
                </c:pt>
                <c:pt idx="1">
                  <c:v>1.2732152418372173</c:v>
                </c:pt>
                <c:pt idx="2">
                  <c:v>0</c:v>
                </c:pt>
                <c:pt idx="3">
                  <c:v>0</c:v>
                </c:pt>
                <c:pt idx="4">
                  <c:v>0</c:v>
                </c:pt>
                <c:pt idx="5">
                  <c:v>1.4987591390921242</c:v>
                </c:pt>
                <c:pt idx="6">
                  <c:v>0</c:v>
                </c:pt>
                <c:pt idx="7">
                  <c:v>0</c:v>
                </c:pt>
                <c:pt idx="8">
                  <c:v>1.5401169092841709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(376)</c:v>
                </c:pt>
                <c:pt idx="1">
                  <c:v>Manchester Royal Infirmary (109)</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(61)</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(376)</c:v>
                </c:pt>
                <c:pt idx="1">
                  <c:v>Manchester Royal Infirmary (109)</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(61)</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(376)</c:v>
                </c:pt>
                <c:pt idx="1">
                  <c:v>Manchester Royal Infirmary (109)</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(61)</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(376)</c:v>
                </c:pt>
                <c:pt idx="1">
                  <c:v>Manchester Royal Infirmary (109)</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(61)</c:v>
                </c:pt>
              </c:strCache>
            </c:strRef>
          </c:cat>
          <c:val>
            <c:numRef>
              <c:f>Sheet1!$G$2:$G$10</c:f>
              <c:numCache>
                <c:formatCode>0.0;;</c:formatCode>
                <c:ptCount val="9"/>
                <c:pt idx="0">
                  <c:v>9.0149917846287551</c:v>
                </c:pt>
                <c:pt idx="1">
                  <c:v>8.943118456591435</c:v>
                </c:pt>
                <c:pt idx="2">
                  <c:v>0</c:v>
                </c:pt>
                <c:pt idx="3">
                  <c:v>0</c:v>
                </c:pt>
                <c:pt idx="4">
                  <c:v>0</c:v>
                </c:pt>
                <c:pt idx="5">
                  <c:v>9.2517767281606442</c:v>
                </c:pt>
                <c:pt idx="6">
                  <c:v>0</c:v>
                </c:pt>
                <c:pt idx="7">
                  <c:v>0</c:v>
                </c:pt>
                <c:pt idx="8">
                  <c:v>8.2090673900773794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(376)</c:v>
                </c:pt>
                <c:pt idx="1">
                  <c:v>Manchester Royal Infirmary (109)</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(61)</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(376)</c:v>
                </c:pt>
                <c:pt idx="1">
                  <c:v>Manchester Royal Infirmary (109)</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(61)</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(376)</c:v>
                </c:pt>
                <c:pt idx="1">
                  <c:v>Manchester Royal Infirmary (109)</c:v>
                </c:pt>
                <c:pt idx="2">
                  <c:v>Royal Manchester Children's Hospital (-)</c:v>
                </c:pt>
                <c:pt idx="3">
                  <c:v>Manchester Royal Eye Hospital (-)</c:v>
                </c:pt>
                <c:pt idx="4">
                  <c:v>St Mary's Hospital (-)</c:v>
                </c:pt>
                <c:pt idx="5">
                  <c:v>Wythenshawe Hospital (180)</c:v>
                </c:pt>
                <c:pt idx="6">
                  <c:v>Withington Community Hospital  (-)</c:v>
                </c:pt>
                <c:pt idx="7">
                  <c:v>Trafford General Hospital (-)</c:v>
                </c:pt>
                <c:pt idx="8">
                  <c:v>North Manchester General Hospital (61)</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0.98500821537124494</c:v>
                </c:pt>
                <c:pt idx="1">
                  <c:v>1.056881543408565</c:v>
                </c:pt>
                <c:pt idx="2">
                  <c:v>0</c:v>
                </c:pt>
                <c:pt idx="3">
                  <c:v>0</c:v>
                </c:pt>
                <c:pt idx="4">
                  <c:v>0</c:v>
                </c:pt>
                <c:pt idx="5">
                  <c:v>0.74822327183935577</c:v>
                </c:pt>
                <c:pt idx="6">
                  <c:v>0</c:v>
                </c:pt>
                <c:pt idx="7">
                  <c:v>0</c:v>
                </c:pt>
                <c:pt idx="8">
                  <c:v>1.7909326099226206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(60)</c:v>
                </c:pt>
              </c:strCache>
            </c:strRef>
          </c:cat>
          <c:val>
            <c:numRef>
              <c:f>Sheet1!$F$2:$F$10</c:f>
              <c:numCache>
                <c:formatCode>0.0;;</c:formatCode>
                <c:ptCount val="9"/>
                <c:pt idx="0">
                  <c:v>0</c:v>
                </c:pt>
                <c:pt idx="1">
                  <c:v>0</c:v>
                </c:pt>
                <c:pt idx="2">
                  <c:v>0</c:v>
                </c:pt>
                <c:pt idx="3">
                  <c:v>0</c:v>
                </c:pt>
                <c:pt idx="4">
                  <c:v>0</c:v>
                </c:pt>
                <c:pt idx="5">
                  <c:v>0</c:v>
                </c:pt>
                <c:pt idx="6">
                  <c:v>0</c:v>
                </c:pt>
                <c:pt idx="7">
                  <c:v>0</c:v>
                </c:pt>
                <c:pt idx="8">
                  <c:v>7.6230029566386106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(60)</c:v>
                </c:pt>
              </c:strCache>
            </c:strRef>
          </c:cat>
          <c:val>
            <c:numRef>
              <c:f>Sheet1!$G$2:$G$10</c:f>
              <c:numCache>
                <c:formatCode>0.0;;</c:formatCode>
                <c:ptCount val="9"/>
                <c:pt idx="0">
                  <c:v>8.7107622258483293</c:v>
                </c:pt>
                <c:pt idx="1">
                  <c:v>8.7831578285320067</c:v>
                </c:pt>
                <c:pt idx="2">
                  <c:v>0</c:v>
                </c:pt>
                <c:pt idx="3">
                  <c:v>0</c:v>
                </c:pt>
                <c:pt idx="4">
                  <c:v>0</c:v>
                </c:pt>
                <c:pt idx="5">
                  <c:v>8.7411844485370036</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(370)</c:v>
                </c:pt>
                <c:pt idx="1">
                  <c:v>Manchester Royal Infirmary (106)</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1.2892377741516707</c:v>
                </c:pt>
                <c:pt idx="1">
                  <c:v>1.2168421714679933</c:v>
                </c:pt>
                <c:pt idx="2">
                  <c:v>0</c:v>
                </c:pt>
                <c:pt idx="3">
                  <c:v>0</c:v>
                </c:pt>
                <c:pt idx="4">
                  <c:v>0</c:v>
                </c:pt>
                <c:pt idx="5">
                  <c:v>1.2588155514629964</c:v>
                </c:pt>
                <c:pt idx="6">
                  <c:v>0</c:v>
                </c:pt>
                <c:pt idx="7">
                  <c:v>0</c:v>
                </c:pt>
                <c:pt idx="8">
                  <c:v>2.3769970433613894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(373)</c:v>
                </c:pt>
                <c:pt idx="1">
                  <c:v>Manchester Royal Infirmary (108)</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(61)</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(373)</c:v>
                </c:pt>
                <c:pt idx="1">
                  <c:v>Manchester Royal Infirmary (108)</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(61)</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(373)</c:v>
                </c:pt>
                <c:pt idx="1">
                  <c:v>Manchester Royal Infirmary (108)</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(61)</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(373)</c:v>
                </c:pt>
                <c:pt idx="1">
                  <c:v>Manchester Royal Infirmary (108)</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(61)</c:v>
                </c:pt>
              </c:strCache>
            </c:strRef>
          </c:cat>
          <c:val>
            <c:numRef>
              <c:f>Sheet1!$G$2:$G$10</c:f>
              <c:numCache>
                <c:formatCode>0.0;;</c:formatCode>
                <c:ptCount val="9"/>
                <c:pt idx="0">
                  <c:v>7.7236450073693943</c:v>
                </c:pt>
                <c:pt idx="1">
                  <c:v>7.7457384177402808</c:v>
                </c:pt>
                <c:pt idx="2">
                  <c:v>0</c:v>
                </c:pt>
                <c:pt idx="3">
                  <c:v>0</c:v>
                </c:pt>
                <c:pt idx="4">
                  <c:v>0</c:v>
                </c:pt>
                <c:pt idx="5">
                  <c:v>7.5436525886486727</c:v>
                </c:pt>
                <c:pt idx="6">
                  <c:v>0</c:v>
                </c:pt>
                <c:pt idx="7">
                  <c:v>0</c:v>
                </c:pt>
                <c:pt idx="8">
                  <c:v>7.6336996173355116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(373)</c:v>
                </c:pt>
                <c:pt idx="1">
                  <c:v>Manchester Royal Infirmary (108)</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(61)</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(373)</c:v>
                </c:pt>
                <c:pt idx="1">
                  <c:v>Manchester Royal Infirmary (108)</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(61)</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(373)</c:v>
                </c:pt>
                <c:pt idx="1">
                  <c:v>Manchester Royal Infirmary (108)</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(61)</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2.2763549926306057</c:v>
                </c:pt>
                <c:pt idx="1">
                  <c:v>2.2542615822597192</c:v>
                </c:pt>
                <c:pt idx="2">
                  <c:v>0</c:v>
                </c:pt>
                <c:pt idx="3">
                  <c:v>0</c:v>
                </c:pt>
                <c:pt idx="4">
                  <c:v>0</c:v>
                </c:pt>
                <c:pt idx="5">
                  <c:v>2.4563474113513273</c:v>
                </c:pt>
                <c:pt idx="6">
                  <c:v>0</c:v>
                </c:pt>
                <c:pt idx="7">
                  <c:v>0</c:v>
                </c:pt>
                <c:pt idx="8">
                  <c:v>2.3663003826644884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(344)</c:v>
                </c:pt>
                <c:pt idx="1">
                  <c:v>Manchester Royal Infirmary (101)</c:v>
                </c:pt>
                <c:pt idx="2">
                  <c:v>Royal Manchester Children's Hospital (-)</c:v>
                </c:pt>
                <c:pt idx="3">
                  <c:v>Manchester Royal Eye Hospital (-)</c:v>
                </c:pt>
                <c:pt idx="4">
                  <c:v>St Mary's Hospital (-)</c:v>
                </c:pt>
                <c:pt idx="5">
                  <c:v>Wythenshawe Hospital (165)</c:v>
                </c:pt>
                <c:pt idx="6">
                  <c:v>Withington Community Hospital  (-)</c:v>
                </c:pt>
                <c:pt idx="7">
                  <c:v>Trafford General Hospital (-)</c:v>
                </c:pt>
                <c:pt idx="8">
                  <c:v>North Manchester General Hospital (55)</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(344)</c:v>
                </c:pt>
                <c:pt idx="1">
                  <c:v>Manchester Royal Infirmary (101)</c:v>
                </c:pt>
                <c:pt idx="2">
                  <c:v>Royal Manchester Children's Hospital (-)</c:v>
                </c:pt>
                <c:pt idx="3">
                  <c:v>Manchester Royal Eye Hospital (-)</c:v>
                </c:pt>
                <c:pt idx="4">
                  <c:v>St Mary's Hospital (-)</c:v>
                </c:pt>
                <c:pt idx="5">
                  <c:v>Wythenshawe Hospital (165)</c:v>
                </c:pt>
                <c:pt idx="6">
                  <c:v>Withington Community Hospital  (-)</c:v>
                </c:pt>
                <c:pt idx="7">
                  <c:v>Trafford General Hospital (-)</c:v>
                </c:pt>
                <c:pt idx="8">
                  <c:v>North Manchester General Hospital (55)</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(344)</c:v>
                </c:pt>
                <c:pt idx="1">
                  <c:v>Manchester Royal Infirmary (101)</c:v>
                </c:pt>
                <c:pt idx="2">
                  <c:v>Royal Manchester Children's Hospital (-)</c:v>
                </c:pt>
                <c:pt idx="3">
                  <c:v>Manchester Royal Eye Hospital (-)</c:v>
                </c:pt>
                <c:pt idx="4">
                  <c:v>St Mary's Hospital (-)</c:v>
                </c:pt>
                <c:pt idx="5">
                  <c:v>Wythenshawe Hospital (165)</c:v>
                </c:pt>
                <c:pt idx="6">
                  <c:v>Withington Community Hospital  (-)</c:v>
                </c:pt>
                <c:pt idx="7">
                  <c:v>Trafford General Hospital (-)</c:v>
                </c:pt>
                <c:pt idx="8">
                  <c:v>North Manchester General Hospital (55)</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(344)</c:v>
                </c:pt>
                <c:pt idx="1">
                  <c:v>Manchester Royal Infirmary (101)</c:v>
                </c:pt>
                <c:pt idx="2">
                  <c:v>Royal Manchester Children's Hospital (-)</c:v>
                </c:pt>
                <c:pt idx="3">
                  <c:v>Manchester Royal Eye Hospital (-)</c:v>
                </c:pt>
                <c:pt idx="4">
                  <c:v>St Mary's Hospital (-)</c:v>
                </c:pt>
                <c:pt idx="5">
                  <c:v>Wythenshawe Hospital (165)</c:v>
                </c:pt>
                <c:pt idx="6">
                  <c:v>Withington Community Hospital  (-)</c:v>
                </c:pt>
                <c:pt idx="7">
                  <c:v>Trafford General Hospital (-)</c:v>
                </c:pt>
                <c:pt idx="8">
                  <c:v>North Manchester General Hospital (55)</c:v>
                </c:pt>
              </c:strCache>
            </c:strRef>
          </c:cat>
          <c:val>
            <c:numRef>
              <c:f>Sheet1!$G$2:$G$10</c:f>
              <c:numCache>
                <c:formatCode>0.0;;</c:formatCode>
                <c:ptCount val="9"/>
                <c:pt idx="0">
                  <c:v>8.134765821501194</c:v>
                </c:pt>
                <c:pt idx="1">
                  <c:v>8.2649008155603312</c:v>
                </c:pt>
                <c:pt idx="2">
                  <c:v>0</c:v>
                </c:pt>
                <c:pt idx="3">
                  <c:v>0</c:v>
                </c:pt>
                <c:pt idx="4">
                  <c:v>0</c:v>
                </c:pt>
                <c:pt idx="5">
                  <c:v>8.3156816025422824</c:v>
                </c:pt>
                <c:pt idx="6">
                  <c:v>0</c:v>
                </c:pt>
                <c:pt idx="7">
                  <c:v>0</c:v>
                </c:pt>
                <c:pt idx="8">
                  <c:v>6.7503408042419419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(344)</c:v>
                </c:pt>
                <c:pt idx="1">
                  <c:v>Manchester Royal Infirmary (101)</c:v>
                </c:pt>
                <c:pt idx="2">
                  <c:v>Royal Manchester Children's Hospital (-)</c:v>
                </c:pt>
                <c:pt idx="3">
                  <c:v>Manchester Royal Eye Hospital (-)</c:v>
                </c:pt>
                <c:pt idx="4">
                  <c:v>St Mary's Hospital (-)</c:v>
                </c:pt>
                <c:pt idx="5">
                  <c:v>Wythenshawe Hospital (165)</c:v>
                </c:pt>
                <c:pt idx="6">
                  <c:v>Withington Community Hospital  (-)</c:v>
                </c:pt>
                <c:pt idx="7">
                  <c:v>Trafford General Hospital (-)</c:v>
                </c:pt>
                <c:pt idx="8">
                  <c:v>North Manchester General Hospital (55)</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(344)</c:v>
                </c:pt>
                <c:pt idx="1">
                  <c:v>Manchester Royal Infirmary (101)</c:v>
                </c:pt>
                <c:pt idx="2">
                  <c:v>Royal Manchester Children's Hospital (-)</c:v>
                </c:pt>
                <c:pt idx="3">
                  <c:v>Manchester Royal Eye Hospital (-)</c:v>
                </c:pt>
                <c:pt idx="4">
                  <c:v>St Mary's Hospital (-)</c:v>
                </c:pt>
                <c:pt idx="5">
                  <c:v>Wythenshawe Hospital (165)</c:v>
                </c:pt>
                <c:pt idx="6">
                  <c:v>Withington Community Hospital  (-)</c:v>
                </c:pt>
                <c:pt idx="7">
                  <c:v>Trafford General Hospital (-)</c:v>
                </c:pt>
                <c:pt idx="8">
                  <c:v>North Manchester General Hospital (55)</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(344)</c:v>
                </c:pt>
                <c:pt idx="1">
                  <c:v>Manchester Royal Infirmary (101)</c:v>
                </c:pt>
                <c:pt idx="2">
                  <c:v>Royal Manchester Children's Hospital (-)</c:v>
                </c:pt>
                <c:pt idx="3">
                  <c:v>Manchester Royal Eye Hospital (-)</c:v>
                </c:pt>
                <c:pt idx="4">
                  <c:v>St Mary's Hospital (-)</c:v>
                </c:pt>
                <c:pt idx="5">
                  <c:v>Wythenshawe Hospital (165)</c:v>
                </c:pt>
                <c:pt idx="6">
                  <c:v>Withington Community Hospital  (-)</c:v>
                </c:pt>
                <c:pt idx="7">
                  <c:v>Trafford General Hospital (-)</c:v>
                </c:pt>
                <c:pt idx="8">
                  <c:v>North Manchester General Hospital (55)</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1.865234178498806</c:v>
                </c:pt>
                <c:pt idx="1">
                  <c:v>1.7350991844396688</c:v>
                </c:pt>
                <c:pt idx="2">
                  <c:v>0</c:v>
                </c:pt>
                <c:pt idx="3">
                  <c:v>0</c:v>
                </c:pt>
                <c:pt idx="4">
                  <c:v>0</c:v>
                </c:pt>
                <c:pt idx="5">
                  <c:v>1.6843183974577176</c:v>
                </c:pt>
                <c:pt idx="6">
                  <c:v>0</c:v>
                </c:pt>
                <c:pt idx="7">
                  <c:v>0</c:v>
                </c:pt>
                <c:pt idx="8">
                  <c:v>3.2496591957580581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(367)</c:v>
                </c:pt>
                <c:pt idx="1">
                  <c:v>Manchester Royal Infirmary (106)</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(60)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(367)</c:v>
                </c:pt>
                <c:pt idx="1">
                  <c:v>Manchester Royal Infirmary (106)</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(60)</c:v>
                </c:pt>
              </c:strCache>
            </c:strRef>
          </c:cat>
          <c:val>
            <c:numRef>
              <c:f>Sheet1!$E$2:$E$10</c:f>
              <c:numCache>
                <c:formatCode>0.0;;</c:formatCode>
                <c:ptCount val="9"/>
                <c:pt idx="0">
                  <c:v>0</c:v>
                </c:pt>
                <c:pt idx="1">
                  <c:v>0</c:v>
                </c:pt>
                <c:pt idx="2">
                  <c:v>0</c:v>
                </c:pt>
                <c:pt idx="3">
                  <c:v>0</c:v>
                </c:pt>
                <c:pt idx="4">
                  <c:v>0</c:v>
                </c:pt>
                <c:pt idx="5">
                  <c:v>0</c:v>
                </c:pt>
                <c:pt idx="6">
                  <c:v>0</c:v>
                </c:pt>
                <c:pt idx="7">
                  <c:v>0</c:v>
                </c:pt>
                <c:pt idx="8">
                  <c:v>5.8650466118597064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(367)</c:v>
                </c:pt>
                <c:pt idx="1">
                  <c:v>Manchester Royal Infirmary (106)</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(60)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(367)</c:v>
                </c:pt>
                <c:pt idx="1">
                  <c:v>Manchester Royal Infirmary (106)</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(60)</c:v>
                </c:pt>
              </c:strCache>
            </c:strRef>
          </c:cat>
          <c:val>
            <c:numRef>
              <c:f>Sheet1!$G$2:$G$10</c:f>
              <c:numCache>
                <c:formatCode>0.0;;</c:formatCode>
                <c:ptCount val="9"/>
                <c:pt idx="0">
                  <c:v>7.2129546215653448</c:v>
                </c:pt>
                <c:pt idx="1">
                  <c:v>7.2578918304302933</c:v>
                </c:pt>
                <c:pt idx="2">
                  <c:v>0</c:v>
                </c:pt>
                <c:pt idx="3">
                  <c:v>0</c:v>
                </c:pt>
                <c:pt idx="4">
                  <c:v>0</c:v>
                </c:pt>
                <c:pt idx="5">
                  <c:v>7.3799138946706604</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(367)</c:v>
                </c:pt>
                <c:pt idx="1">
                  <c:v>Manchester Royal Infirmary (106)</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(60)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(367)</c:v>
                </c:pt>
                <c:pt idx="1">
                  <c:v>Manchester Royal Infirmary (106)</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(60)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(367)</c:v>
                </c:pt>
                <c:pt idx="1">
                  <c:v>Manchester Royal Infirmary (106)</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(60)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2.7870453784346552</c:v>
                </c:pt>
                <c:pt idx="1">
                  <c:v>2.7421081695697067</c:v>
                </c:pt>
                <c:pt idx="2">
                  <c:v>0</c:v>
                </c:pt>
                <c:pt idx="3">
                  <c:v>0</c:v>
                </c:pt>
                <c:pt idx="4">
                  <c:v>0</c:v>
                </c:pt>
                <c:pt idx="5">
                  <c:v>2.6200861053293396</c:v>
                </c:pt>
                <c:pt idx="6">
                  <c:v>0</c:v>
                </c:pt>
                <c:pt idx="7">
                  <c:v>0</c:v>
                </c:pt>
                <c:pt idx="8">
                  <c:v>4.1349533881402936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(109)</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(60)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(109)</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(60)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(109)</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(60)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(109)</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(60)</c:v>
                </c:pt>
              </c:strCache>
            </c:strRef>
          </c:cat>
          <c:val>
            <c:numRef>
              <c:f>Sheet1!$G$2:$G$10</c:f>
              <c:numCache>
                <c:formatCode>0.0;;</c:formatCode>
                <c:ptCount val="9"/>
                <c:pt idx="0">
                  <c:v>8.8841114422282672</c:v>
                </c:pt>
                <c:pt idx="1">
                  <c:v>8.9140854376673193</c:v>
                </c:pt>
                <c:pt idx="2">
                  <c:v>0</c:v>
                </c:pt>
                <c:pt idx="3">
                  <c:v>0</c:v>
                </c:pt>
                <c:pt idx="4">
                  <c:v>0</c:v>
                </c:pt>
                <c:pt idx="5">
                  <c:v>8.9450451015224086</c:v>
                </c:pt>
                <c:pt idx="6">
                  <c:v>0</c:v>
                </c:pt>
                <c:pt idx="7">
                  <c:v>0</c:v>
                </c:pt>
                <c:pt idx="8">
                  <c:v>8.4935436663707335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(109)</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(60)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(109)</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(60)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(109)</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(60)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1.1158885577717328</c:v>
                </c:pt>
                <c:pt idx="1">
                  <c:v>1.0859145623326807</c:v>
                </c:pt>
                <c:pt idx="2">
                  <c:v>0</c:v>
                </c:pt>
                <c:pt idx="3">
                  <c:v>0</c:v>
                </c:pt>
                <c:pt idx="4">
                  <c:v>0</c:v>
                </c:pt>
                <c:pt idx="5">
                  <c:v>1.0549548984775914</c:v>
                </c:pt>
                <c:pt idx="6">
                  <c:v>0</c:v>
                </c:pt>
                <c:pt idx="7">
                  <c:v>0</c:v>
                </c:pt>
                <c:pt idx="8">
                  <c:v>1.5064563336292665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(322)</c:v>
                </c:pt>
                <c:pt idx="1">
                  <c:v>Manchester Royal Infirmary (98)</c:v>
                </c:pt>
                <c:pt idx="2">
                  <c:v>Royal Manchester Children's Hospital (-)</c:v>
                </c:pt>
                <c:pt idx="3">
                  <c:v>Manchester Royal Eye Hospital (-)</c:v>
                </c:pt>
                <c:pt idx="4">
                  <c:v>St Mary's Hospital (-)</c:v>
                </c:pt>
                <c:pt idx="5">
                  <c:v>Wythenshawe Hospital (154)</c:v>
                </c:pt>
                <c:pt idx="6">
                  <c:v>Withington Community Hospital  (-)</c:v>
                </c:pt>
                <c:pt idx="7">
                  <c:v>Trafford General Hospital (-)</c:v>
                </c:pt>
                <c:pt idx="8">
                  <c:v>North Manchester General Hospital (49)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(322)</c:v>
                </c:pt>
                <c:pt idx="1">
                  <c:v>Manchester Royal Infirmary (98)</c:v>
                </c:pt>
                <c:pt idx="2">
                  <c:v>Royal Manchester Children's Hospital (-)</c:v>
                </c:pt>
                <c:pt idx="3">
                  <c:v>Manchester Royal Eye Hospital (-)</c:v>
                </c:pt>
                <c:pt idx="4">
                  <c:v>St Mary's Hospital (-)</c:v>
                </c:pt>
                <c:pt idx="5">
                  <c:v>Wythenshawe Hospital (154)</c:v>
                </c:pt>
                <c:pt idx="6">
                  <c:v>Withington Community Hospital  (-)</c:v>
                </c:pt>
                <c:pt idx="7">
                  <c:v>Trafford General Hospital (-)</c:v>
                </c:pt>
                <c:pt idx="8">
                  <c:v>North Manchester General Hospital (49)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(322)</c:v>
                </c:pt>
                <c:pt idx="1">
                  <c:v>Manchester Royal Infirmary (98)</c:v>
                </c:pt>
                <c:pt idx="2">
                  <c:v>Royal Manchester Children's Hospital (-)</c:v>
                </c:pt>
                <c:pt idx="3">
                  <c:v>Manchester Royal Eye Hospital (-)</c:v>
                </c:pt>
                <c:pt idx="4">
                  <c:v>St Mary's Hospital (-)</c:v>
                </c:pt>
                <c:pt idx="5">
                  <c:v>Wythenshawe Hospital (154)</c:v>
                </c:pt>
                <c:pt idx="6">
                  <c:v>Withington Community Hospital  (-)</c:v>
                </c:pt>
                <c:pt idx="7">
                  <c:v>Trafford General Hospital (-)</c:v>
                </c:pt>
                <c:pt idx="8">
                  <c:v>North Manchester General Hospital (49)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(322)</c:v>
                </c:pt>
                <c:pt idx="1">
                  <c:v>Manchester Royal Infirmary (98)</c:v>
                </c:pt>
                <c:pt idx="2">
                  <c:v>Royal Manchester Children's Hospital (-)</c:v>
                </c:pt>
                <c:pt idx="3">
                  <c:v>Manchester Royal Eye Hospital (-)</c:v>
                </c:pt>
                <c:pt idx="4">
                  <c:v>St Mary's Hospital (-)</c:v>
                </c:pt>
                <c:pt idx="5">
                  <c:v>Wythenshawe Hospital (154)</c:v>
                </c:pt>
                <c:pt idx="6">
                  <c:v>Withington Community Hospital  (-)</c:v>
                </c:pt>
                <c:pt idx="7">
                  <c:v>Trafford General Hospital (-)</c:v>
                </c:pt>
                <c:pt idx="8">
                  <c:v>North Manchester General Hospital (49)</c:v>
                </c:pt>
              </c:strCache>
            </c:strRef>
          </c:cat>
          <c:val>
            <c:numRef>
              <c:f>Sheet1!$G$2:$G$10</c:f>
              <c:numCache>
                <c:formatCode>0.0;;</c:formatCode>
                <c:ptCount val="9"/>
                <c:pt idx="0">
                  <c:v>7.9259467411074267</c:v>
                </c:pt>
                <c:pt idx="1">
                  <c:v>8.3461738492263358</c:v>
                </c:pt>
                <c:pt idx="2">
                  <c:v>0</c:v>
                </c:pt>
                <c:pt idx="3">
                  <c:v>0</c:v>
                </c:pt>
                <c:pt idx="4">
                  <c:v>0</c:v>
                </c:pt>
                <c:pt idx="5">
                  <c:v>7.9533965873807597</c:v>
                </c:pt>
                <c:pt idx="6">
                  <c:v>0</c:v>
                </c:pt>
                <c:pt idx="7">
                  <c:v>0</c:v>
                </c:pt>
                <c:pt idx="8">
                  <c:v>7.159944636859235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(322)</c:v>
                </c:pt>
                <c:pt idx="1">
                  <c:v>Manchester Royal Infirmary (98)</c:v>
                </c:pt>
                <c:pt idx="2">
                  <c:v>Royal Manchester Children's Hospital (-)</c:v>
                </c:pt>
                <c:pt idx="3">
                  <c:v>Manchester Royal Eye Hospital (-)</c:v>
                </c:pt>
                <c:pt idx="4">
                  <c:v>St Mary's Hospital (-)</c:v>
                </c:pt>
                <c:pt idx="5">
                  <c:v>Wythenshawe Hospital (154)</c:v>
                </c:pt>
                <c:pt idx="6">
                  <c:v>Withington Community Hospital  (-)</c:v>
                </c:pt>
                <c:pt idx="7">
                  <c:v>Trafford General Hospital (-)</c:v>
                </c:pt>
                <c:pt idx="8">
                  <c:v>North Manchester General Hospital (49)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(322)</c:v>
                </c:pt>
                <c:pt idx="1">
                  <c:v>Manchester Royal Infirmary (98)</c:v>
                </c:pt>
                <c:pt idx="2">
                  <c:v>Royal Manchester Children's Hospital (-)</c:v>
                </c:pt>
                <c:pt idx="3">
                  <c:v>Manchester Royal Eye Hospital (-)</c:v>
                </c:pt>
                <c:pt idx="4">
                  <c:v>St Mary's Hospital (-)</c:v>
                </c:pt>
                <c:pt idx="5">
                  <c:v>Wythenshawe Hospital (154)</c:v>
                </c:pt>
                <c:pt idx="6">
                  <c:v>Withington Community Hospital  (-)</c:v>
                </c:pt>
                <c:pt idx="7">
                  <c:v>Trafford General Hospital (-)</c:v>
                </c:pt>
                <c:pt idx="8">
                  <c:v>North Manchester General Hospital (49)</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(322)</c:v>
                </c:pt>
                <c:pt idx="1">
                  <c:v>Manchester Royal Infirmary (98)</c:v>
                </c:pt>
                <c:pt idx="2">
                  <c:v>Royal Manchester Children's Hospital (-)</c:v>
                </c:pt>
                <c:pt idx="3">
                  <c:v>Manchester Royal Eye Hospital (-)</c:v>
                </c:pt>
                <c:pt idx="4">
                  <c:v>St Mary's Hospital (-)</c:v>
                </c:pt>
                <c:pt idx="5">
                  <c:v>Wythenshawe Hospital (154)</c:v>
                </c:pt>
                <c:pt idx="6">
                  <c:v>Withington Community Hospital  (-)</c:v>
                </c:pt>
                <c:pt idx="7">
                  <c:v>Trafford General Hospital (-)</c:v>
                </c:pt>
                <c:pt idx="8">
                  <c:v>North Manchester General Hospital (49)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2.0740532588925733</c:v>
                </c:pt>
                <c:pt idx="1">
                  <c:v>1.6538261507736642</c:v>
                </c:pt>
                <c:pt idx="2">
                  <c:v>0</c:v>
                </c:pt>
                <c:pt idx="3">
                  <c:v>0</c:v>
                </c:pt>
                <c:pt idx="4">
                  <c:v>0</c:v>
                </c:pt>
                <c:pt idx="5">
                  <c:v>2.0466034126192403</c:v>
                </c:pt>
                <c:pt idx="6">
                  <c:v>0</c:v>
                </c:pt>
                <c:pt idx="7">
                  <c:v>0</c:v>
                </c:pt>
                <c:pt idx="8">
                  <c:v>2.840055363140765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(366)</c:v>
                </c:pt>
                <c:pt idx="1">
                  <c:v>Manchester Royal Infirmary (106)</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(58)</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(366)</c:v>
                </c:pt>
                <c:pt idx="1">
                  <c:v>Manchester Royal Infirmary (106)</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(58)</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(366)</c:v>
                </c:pt>
                <c:pt idx="1">
                  <c:v>Manchester Royal Infirmary (106)</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(58)</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(366)</c:v>
                </c:pt>
                <c:pt idx="1">
                  <c:v>Manchester Royal Infirmary (106)</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(58)</c:v>
                </c:pt>
              </c:strCache>
            </c:strRef>
          </c:cat>
          <c:val>
            <c:numRef>
              <c:f>Sheet1!$G$2:$G$10</c:f>
              <c:numCache>
                <c:formatCode>0.0;;</c:formatCode>
                <c:ptCount val="9"/>
                <c:pt idx="0">
                  <c:v>9.5122698970562158</c:v>
                </c:pt>
                <c:pt idx="1">
                  <c:v>9.3690429195743494</c:v>
                </c:pt>
                <c:pt idx="2">
                  <c:v>0</c:v>
                </c:pt>
                <c:pt idx="3">
                  <c:v>0</c:v>
                </c:pt>
                <c:pt idx="4">
                  <c:v>0</c:v>
                </c:pt>
                <c:pt idx="5">
                  <c:v>9.5013271382494402</c:v>
                </c:pt>
                <c:pt idx="6">
                  <c:v>0</c:v>
                </c:pt>
                <c:pt idx="7">
                  <c:v>0</c:v>
                </c:pt>
                <c:pt idx="8">
                  <c:v>9.6385664046562685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(366)</c:v>
                </c:pt>
                <c:pt idx="1">
                  <c:v>Manchester Royal Infirmary (106)</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(58)</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(366)</c:v>
                </c:pt>
                <c:pt idx="1">
                  <c:v>Manchester Royal Infirmary (106)</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(58)</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(366)</c:v>
                </c:pt>
                <c:pt idx="1">
                  <c:v>Manchester Royal Infirmary (106)</c:v>
                </c:pt>
                <c:pt idx="2">
                  <c:v>Royal Manchester Children's Hospital (-)</c:v>
                </c:pt>
                <c:pt idx="3">
                  <c:v>Manchester Royal Eye Hospital (-)</c:v>
                </c:pt>
                <c:pt idx="4">
                  <c:v>St Mary's Hospital (-)</c:v>
                </c:pt>
                <c:pt idx="5">
                  <c:v>Wythenshawe Hospital (176)</c:v>
                </c:pt>
                <c:pt idx="6">
                  <c:v>Withington Community Hospital  (-)</c:v>
                </c:pt>
                <c:pt idx="7">
                  <c:v>Trafford General Hospital (-)</c:v>
                </c:pt>
                <c:pt idx="8">
                  <c:v>North Manchester General Hospital (58)</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0.48773010294378416</c:v>
                </c:pt>
                <c:pt idx="1">
                  <c:v>0.63095708042565057</c:v>
                </c:pt>
                <c:pt idx="2">
                  <c:v>0</c:v>
                </c:pt>
                <c:pt idx="3">
                  <c:v>0</c:v>
                </c:pt>
                <c:pt idx="4">
                  <c:v>0</c:v>
                </c:pt>
                <c:pt idx="5">
                  <c:v>0.4986728617505598</c:v>
                </c:pt>
                <c:pt idx="6">
                  <c:v>0</c:v>
                </c:pt>
                <c:pt idx="7">
                  <c:v>0</c:v>
                </c:pt>
                <c:pt idx="8">
                  <c:v>0.36143359534373154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(317)</c:v>
                </c:pt>
                <c:pt idx="1">
                  <c:v>Manchester Royal Infirmary (89)</c:v>
                </c:pt>
                <c:pt idx="2">
                  <c:v>Royal Manchester Children's Hospital (-)</c:v>
                </c:pt>
                <c:pt idx="3">
                  <c:v>Manchester Royal Eye Hospital (-)</c:v>
                </c:pt>
                <c:pt idx="4">
                  <c:v>St Mary's Hospital (-)</c:v>
                </c:pt>
                <c:pt idx="5">
                  <c:v>Wythenshawe Hospital (155)</c:v>
                </c:pt>
                <c:pt idx="6">
                  <c:v>Withington Community Hospital  (-)</c:v>
                </c:pt>
                <c:pt idx="7">
                  <c:v>Trafford General Hospital (-)</c:v>
                </c:pt>
                <c:pt idx="8">
                  <c:v>North Manchester General Hospital (52)</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(317)</c:v>
                </c:pt>
                <c:pt idx="1">
                  <c:v>Manchester Royal Infirmary (89)</c:v>
                </c:pt>
                <c:pt idx="2">
                  <c:v>Royal Manchester Children's Hospital (-)</c:v>
                </c:pt>
                <c:pt idx="3">
                  <c:v>Manchester Royal Eye Hospital (-)</c:v>
                </c:pt>
                <c:pt idx="4">
                  <c:v>St Mary's Hospital (-)</c:v>
                </c:pt>
                <c:pt idx="5">
                  <c:v>Wythenshawe Hospital (155)</c:v>
                </c:pt>
                <c:pt idx="6">
                  <c:v>Withington Community Hospital  (-)</c:v>
                </c:pt>
                <c:pt idx="7">
                  <c:v>Trafford General Hospital (-)</c:v>
                </c:pt>
                <c:pt idx="8">
                  <c:v>North Manchester General Hospital (52)</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(317)</c:v>
                </c:pt>
                <c:pt idx="1">
                  <c:v>Manchester Royal Infirmary (89)</c:v>
                </c:pt>
                <c:pt idx="2">
                  <c:v>Royal Manchester Children's Hospital (-)</c:v>
                </c:pt>
                <c:pt idx="3">
                  <c:v>Manchester Royal Eye Hospital (-)</c:v>
                </c:pt>
                <c:pt idx="4">
                  <c:v>St Mary's Hospital (-)</c:v>
                </c:pt>
                <c:pt idx="5">
                  <c:v>Wythenshawe Hospital (155)</c:v>
                </c:pt>
                <c:pt idx="6">
                  <c:v>Withington Community Hospital  (-)</c:v>
                </c:pt>
                <c:pt idx="7">
                  <c:v>Trafford General Hospital (-)</c:v>
                </c:pt>
                <c:pt idx="8">
                  <c:v>North Manchester General Hospital (52)</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(317)</c:v>
                </c:pt>
                <c:pt idx="1">
                  <c:v>Manchester Royal Infirmary (89)</c:v>
                </c:pt>
                <c:pt idx="2">
                  <c:v>Royal Manchester Children's Hospital (-)</c:v>
                </c:pt>
                <c:pt idx="3">
                  <c:v>Manchester Royal Eye Hospital (-)</c:v>
                </c:pt>
                <c:pt idx="4">
                  <c:v>St Mary's Hospital (-)</c:v>
                </c:pt>
                <c:pt idx="5">
                  <c:v>Wythenshawe Hospital (155)</c:v>
                </c:pt>
                <c:pt idx="6">
                  <c:v>Withington Community Hospital  (-)</c:v>
                </c:pt>
                <c:pt idx="7">
                  <c:v>Trafford General Hospital (-)</c:v>
                </c:pt>
                <c:pt idx="8">
                  <c:v>North Manchester General Hospital (52)</c:v>
                </c:pt>
              </c:strCache>
            </c:strRef>
          </c:cat>
          <c:val>
            <c:numRef>
              <c:f>Sheet1!$G$2:$G$10</c:f>
              <c:numCache>
                <c:formatCode>0.0;;</c:formatCode>
                <c:ptCount val="9"/>
                <c:pt idx="0">
                  <c:v>8.7801617175899551</c:v>
                </c:pt>
                <c:pt idx="1">
                  <c:v>8.7230128920409769</c:v>
                </c:pt>
                <c:pt idx="2">
                  <c:v>0</c:v>
                </c:pt>
                <c:pt idx="3">
                  <c:v>0</c:v>
                </c:pt>
                <c:pt idx="4">
                  <c:v>0</c:v>
                </c:pt>
                <c:pt idx="5">
                  <c:v>8.7696391151180375</c:v>
                </c:pt>
                <c:pt idx="6">
                  <c:v>0</c:v>
                </c:pt>
                <c:pt idx="7">
                  <c:v>0</c:v>
                </c:pt>
                <c:pt idx="8">
                  <c:v>8.3645181488816593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(317)</c:v>
                </c:pt>
                <c:pt idx="1">
                  <c:v>Manchester Royal Infirmary (89)</c:v>
                </c:pt>
                <c:pt idx="2">
                  <c:v>Royal Manchester Children's Hospital (-)</c:v>
                </c:pt>
                <c:pt idx="3">
                  <c:v>Manchester Royal Eye Hospital (-)</c:v>
                </c:pt>
                <c:pt idx="4">
                  <c:v>St Mary's Hospital (-)</c:v>
                </c:pt>
                <c:pt idx="5">
                  <c:v>Wythenshawe Hospital (155)</c:v>
                </c:pt>
                <c:pt idx="6">
                  <c:v>Withington Community Hospital  (-)</c:v>
                </c:pt>
                <c:pt idx="7">
                  <c:v>Trafford General Hospital (-)</c:v>
                </c:pt>
                <c:pt idx="8">
                  <c:v>North Manchester General Hospital (52)</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(317)</c:v>
                </c:pt>
                <c:pt idx="1">
                  <c:v>Manchester Royal Infirmary (89)</c:v>
                </c:pt>
                <c:pt idx="2">
                  <c:v>Royal Manchester Children's Hospital (-)</c:v>
                </c:pt>
                <c:pt idx="3">
                  <c:v>Manchester Royal Eye Hospital (-)</c:v>
                </c:pt>
                <c:pt idx="4">
                  <c:v>St Mary's Hospital (-)</c:v>
                </c:pt>
                <c:pt idx="5">
                  <c:v>Wythenshawe Hospital (155)</c:v>
                </c:pt>
                <c:pt idx="6">
                  <c:v>Withington Community Hospital  (-)</c:v>
                </c:pt>
                <c:pt idx="7">
                  <c:v>Trafford General Hospital (-)</c:v>
                </c:pt>
                <c:pt idx="8">
                  <c:v>North Manchester General Hospital (52)</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(317)</c:v>
                </c:pt>
                <c:pt idx="1">
                  <c:v>Manchester Royal Infirmary (89)</c:v>
                </c:pt>
                <c:pt idx="2">
                  <c:v>Royal Manchester Children's Hospital (-)</c:v>
                </c:pt>
                <c:pt idx="3">
                  <c:v>Manchester Royal Eye Hospital (-)</c:v>
                </c:pt>
                <c:pt idx="4">
                  <c:v>St Mary's Hospital (-)</c:v>
                </c:pt>
                <c:pt idx="5">
                  <c:v>Wythenshawe Hospital (155)</c:v>
                </c:pt>
                <c:pt idx="6">
                  <c:v>Withington Community Hospital  (-)</c:v>
                </c:pt>
                <c:pt idx="7">
                  <c:v>Trafford General Hospital (-)</c:v>
                </c:pt>
                <c:pt idx="8">
                  <c:v>North Manchester General Hospital (52)</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1.2198382824100449</c:v>
                </c:pt>
                <c:pt idx="1">
                  <c:v>1.2769871079590231</c:v>
                </c:pt>
                <c:pt idx="2">
                  <c:v>0</c:v>
                </c:pt>
                <c:pt idx="3">
                  <c:v>0</c:v>
                </c:pt>
                <c:pt idx="4">
                  <c:v>0</c:v>
                </c:pt>
                <c:pt idx="5">
                  <c:v>1.2303608848819625</c:v>
                </c:pt>
                <c:pt idx="6">
                  <c:v>0</c:v>
                </c:pt>
                <c:pt idx="7">
                  <c:v>0</c:v>
                </c:pt>
                <c:pt idx="8">
                  <c:v>1.6354818511183407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(334)</c:v>
                </c:pt>
                <c:pt idx="1">
                  <c:v>Manchester Royal Infirmary (98)</c:v>
                </c:pt>
                <c:pt idx="2">
                  <c:v>Royal Manchester Children's Hospital (-)</c:v>
                </c:pt>
                <c:pt idx="3">
                  <c:v>Manchester Royal Eye Hospital (-)</c:v>
                </c:pt>
                <c:pt idx="4">
                  <c:v>St Mary's Hospital (-)</c:v>
                </c:pt>
                <c:pt idx="5">
                  <c:v>Wythenshawe Hospital (159)</c:v>
                </c:pt>
                <c:pt idx="6">
                  <c:v>Withington Community Hospital  (-)</c:v>
                </c:pt>
                <c:pt idx="7">
                  <c:v>Trafford General Hospital (-)</c:v>
                </c:pt>
                <c:pt idx="8">
                  <c:v>North Manchester General Hospital (54)</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(334)</c:v>
                </c:pt>
                <c:pt idx="1">
                  <c:v>Manchester Royal Infirmary (98)</c:v>
                </c:pt>
                <c:pt idx="2">
                  <c:v>Royal Manchester Children's Hospital (-)</c:v>
                </c:pt>
                <c:pt idx="3">
                  <c:v>Manchester Royal Eye Hospital (-)</c:v>
                </c:pt>
                <c:pt idx="4">
                  <c:v>St Mary's Hospital (-)</c:v>
                </c:pt>
                <c:pt idx="5">
                  <c:v>Wythenshawe Hospital (159)</c:v>
                </c:pt>
                <c:pt idx="6">
                  <c:v>Withington Community Hospital  (-)</c:v>
                </c:pt>
                <c:pt idx="7">
                  <c:v>Trafford General Hospital (-)</c:v>
                </c:pt>
                <c:pt idx="8">
                  <c:v>North Manchester General Hospital (54)</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(334)</c:v>
                </c:pt>
                <c:pt idx="1">
                  <c:v>Manchester Royal Infirmary (98)</c:v>
                </c:pt>
                <c:pt idx="2">
                  <c:v>Royal Manchester Children's Hospital (-)</c:v>
                </c:pt>
                <c:pt idx="3">
                  <c:v>Manchester Royal Eye Hospital (-)</c:v>
                </c:pt>
                <c:pt idx="4">
                  <c:v>St Mary's Hospital (-)</c:v>
                </c:pt>
                <c:pt idx="5">
                  <c:v>Wythenshawe Hospital (159)</c:v>
                </c:pt>
                <c:pt idx="6">
                  <c:v>Withington Community Hospital  (-)</c:v>
                </c:pt>
                <c:pt idx="7">
                  <c:v>Trafford General Hospital (-)</c:v>
                </c:pt>
                <c:pt idx="8">
                  <c:v>North Manchester General Hospital (54)</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(334)</c:v>
                </c:pt>
                <c:pt idx="1">
                  <c:v>Manchester Royal Infirmary (98)</c:v>
                </c:pt>
                <c:pt idx="2">
                  <c:v>Royal Manchester Children's Hospital (-)</c:v>
                </c:pt>
                <c:pt idx="3">
                  <c:v>Manchester Royal Eye Hospital (-)</c:v>
                </c:pt>
                <c:pt idx="4">
                  <c:v>St Mary's Hospital (-)</c:v>
                </c:pt>
                <c:pt idx="5">
                  <c:v>Wythenshawe Hospital (159)</c:v>
                </c:pt>
                <c:pt idx="6">
                  <c:v>Withington Community Hospital  (-)</c:v>
                </c:pt>
                <c:pt idx="7">
                  <c:v>Trafford General Hospital (-)</c:v>
                </c:pt>
                <c:pt idx="8">
                  <c:v>North Manchester General Hospital (54)</c:v>
                </c:pt>
              </c:strCache>
            </c:strRef>
          </c:cat>
          <c:val>
            <c:numRef>
              <c:f>Sheet1!$G$2:$G$10</c:f>
              <c:numCache>
                <c:formatCode>0.0;;</c:formatCode>
                <c:ptCount val="9"/>
                <c:pt idx="0">
                  <c:v>8.3206662495987569</c:v>
                </c:pt>
                <c:pt idx="1">
                  <c:v>8.2525761410176806</c:v>
                </c:pt>
                <c:pt idx="2">
                  <c:v>0</c:v>
                </c:pt>
                <c:pt idx="3">
                  <c:v>0</c:v>
                </c:pt>
                <c:pt idx="4">
                  <c:v>0</c:v>
                </c:pt>
                <c:pt idx="5">
                  <c:v>8.4263123023056394</c:v>
                </c:pt>
                <c:pt idx="6">
                  <c:v>0</c:v>
                </c:pt>
                <c:pt idx="7">
                  <c:v>0</c:v>
                </c:pt>
                <c:pt idx="8">
                  <c:v>7.7265691328324202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(334)</c:v>
                </c:pt>
                <c:pt idx="1">
                  <c:v>Manchester Royal Infirmary (98)</c:v>
                </c:pt>
                <c:pt idx="2">
                  <c:v>Royal Manchester Children's Hospital (-)</c:v>
                </c:pt>
                <c:pt idx="3">
                  <c:v>Manchester Royal Eye Hospital (-)</c:v>
                </c:pt>
                <c:pt idx="4">
                  <c:v>St Mary's Hospital (-)</c:v>
                </c:pt>
                <c:pt idx="5">
                  <c:v>Wythenshawe Hospital (159)</c:v>
                </c:pt>
                <c:pt idx="6">
                  <c:v>Withington Community Hospital  (-)</c:v>
                </c:pt>
                <c:pt idx="7">
                  <c:v>Trafford General Hospital (-)</c:v>
                </c:pt>
                <c:pt idx="8">
                  <c:v>North Manchester General Hospital (54)</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(334)</c:v>
                </c:pt>
                <c:pt idx="1">
                  <c:v>Manchester Royal Infirmary (98)</c:v>
                </c:pt>
                <c:pt idx="2">
                  <c:v>Royal Manchester Children's Hospital (-)</c:v>
                </c:pt>
                <c:pt idx="3">
                  <c:v>Manchester Royal Eye Hospital (-)</c:v>
                </c:pt>
                <c:pt idx="4">
                  <c:v>St Mary's Hospital (-)</c:v>
                </c:pt>
                <c:pt idx="5">
                  <c:v>Wythenshawe Hospital (159)</c:v>
                </c:pt>
                <c:pt idx="6">
                  <c:v>Withington Community Hospital  (-)</c:v>
                </c:pt>
                <c:pt idx="7">
                  <c:v>Trafford General Hospital (-)</c:v>
                </c:pt>
                <c:pt idx="8">
                  <c:v>North Manchester General Hospital (54)</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(334)</c:v>
                </c:pt>
                <c:pt idx="1">
                  <c:v>Manchester Royal Infirmary (98)</c:v>
                </c:pt>
                <c:pt idx="2">
                  <c:v>Royal Manchester Children's Hospital (-)</c:v>
                </c:pt>
                <c:pt idx="3">
                  <c:v>Manchester Royal Eye Hospital (-)</c:v>
                </c:pt>
                <c:pt idx="4">
                  <c:v>St Mary's Hospital (-)</c:v>
                </c:pt>
                <c:pt idx="5">
                  <c:v>Wythenshawe Hospital (159)</c:v>
                </c:pt>
                <c:pt idx="6">
                  <c:v>Withington Community Hospital  (-)</c:v>
                </c:pt>
                <c:pt idx="7">
                  <c:v>Trafford General Hospital (-)</c:v>
                </c:pt>
                <c:pt idx="8">
                  <c:v>North Manchester General Hospital (54)</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1.6793337504012431</c:v>
                </c:pt>
                <c:pt idx="1">
                  <c:v>1.7474238589823194</c:v>
                </c:pt>
                <c:pt idx="2">
                  <c:v>0</c:v>
                </c:pt>
                <c:pt idx="3">
                  <c:v>0</c:v>
                </c:pt>
                <c:pt idx="4">
                  <c:v>0</c:v>
                </c:pt>
                <c:pt idx="5">
                  <c:v>1.5736876976943606</c:v>
                </c:pt>
                <c:pt idx="6">
                  <c:v>0</c:v>
                </c:pt>
                <c:pt idx="7">
                  <c:v>0</c:v>
                </c:pt>
                <c:pt idx="8">
                  <c:v>2.2734308671675798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(54)</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(54)</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(54)</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(54)</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Sheet1!$G$2:$G$10</c:f>
              <c:numCache>
                <c:formatCode>0.0;;</c:formatCode>
                <c:ptCount val="9"/>
                <c:pt idx="0">
                  <c:v>7.5976445697068096</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(54)</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(54)</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(54)</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2.4023554302931904</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(59)</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(59)</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(59)</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(59)</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Sheet1!$G$2:$G$10</c:f>
              <c:numCache>
                <c:formatCode>0.0;;</c:formatCode>
                <c:ptCount val="9"/>
                <c:pt idx="0">
                  <c:v>7.2352322000127067</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(59)</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(59)</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(59)</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2.7647677999872933</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Sheet1!$G$2:$G$10</c:f>
              <c:numCache>
                <c:formatCode>0.0;;</c:formatCode>
                <c:ptCount val="9"/>
                <c:pt idx="0">
                  <c:v>7.5613379520317263</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(55)</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2.4386620479682737</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(100)</c:v>
                </c:pt>
                <c:pt idx="1">
                  <c:v>Manchester Royal Infirmary (30)</c:v>
                </c:pt>
                <c:pt idx="2">
                  <c:v>Royal Manchester Children's Hospital (-)</c:v>
                </c:pt>
                <c:pt idx="3">
                  <c:v>Manchester Royal Eye Hospital (-)</c:v>
                </c:pt>
                <c:pt idx="4">
                  <c:v>St Mary's Hospital (-)</c:v>
                </c:pt>
                <c:pt idx="5">
                  <c:v>Wythenshawe Hospital (47)</c:v>
                </c:pt>
                <c:pt idx="6">
                  <c:v>Withington Community Hospital  (-)</c:v>
                </c:pt>
                <c:pt idx="7">
                  <c:v>Trafford General Hospital (-)</c:v>
                </c:pt>
                <c:pt idx="8">
                  <c:v>North Manchester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(100)</c:v>
                </c:pt>
                <c:pt idx="1">
                  <c:v>Manchester Royal Infirmary (30)</c:v>
                </c:pt>
                <c:pt idx="2">
                  <c:v>Royal Manchester Children's Hospital (-)</c:v>
                </c:pt>
                <c:pt idx="3">
                  <c:v>Manchester Royal Eye Hospital (-)</c:v>
                </c:pt>
                <c:pt idx="4">
                  <c:v>St Mary's Hospital (-)</c:v>
                </c:pt>
                <c:pt idx="5">
                  <c:v>Wythenshawe Hospital (47)</c:v>
                </c:pt>
                <c:pt idx="6">
                  <c:v>Withington Community Hospital  (-)</c:v>
                </c:pt>
                <c:pt idx="7">
                  <c:v>Trafford General Hospital (-)</c:v>
                </c:pt>
                <c:pt idx="8">
                  <c:v>North Manchester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(100)</c:v>
                </c:pt>
                <c:pt idx="1">
                  <c:v>Manchester Royal Infirmary (30)</c:v>
                </c:pt>
                <c:pt idx="2">
                  <c:v>Royal Manchester Children's Hospital (-)</c:v>
                </c:pt>
                <c:pt idx="3">
                  <c:v>Manchester Royal Eye Hospital (-)</c:v>
                </c:pt>
                <c:pt idx="4">
                  <c:v>St Mary's Hospital (-)</c:v>
                </c:pt>
                <c:pt idx="5">
                  <c:v>Wythenshawe Hospital (47)</c:v>
                </c:pt>
                <c:pt idx="6">
                  <c:v>Withington Community Hospital  (-)</c:v>
                </c:pt>
                <c:pt idx="7">
                  <c:v>Trafford General Hospital (-)</c:v>
                </c:pt>
                <c:pt idx="8">
                  <c:v>North Manchester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(100)</c:v>
                </c:pt>
                <c:pt idx="1">
                  <c:v>Manchester Royal Infirmary (30)</c:v>
                </c:pt>
                <c:pt idx="2">
                  <c:v>Royal Manchester Children's Hospital (-)</c:v>
                </c:pt>
                <c:pt idx="3">
                  <c:v>Manchester Royal Eye Hospital (-)</c:v>
                </c:pt>
                <c:pt idx="4">
                  <c:v>St Mary's Hospital (-)</c:v>
                </c:pt>
                <c:pt idx="5">
                  <c:v>Wythenshawe Hospital (47)</c:v>
                </c:pt>
                <c:pt idx="6">
                  <c:v>Withington Community Hospital  (-)</c:v>
                </c:pt>
                <c:pt idx="7">
                  <c:v>Trafford General Hospital (-)</c:v>
                </c:pt>
                <c:pt idx="8">
                  <c:v>North Manchester General Hospital (-)</c:v>
                </c:pt>
              </c:strCache>
            </c:strRef>
          </c:cat>
          <c:val>
            <c:numRef>
              <c:f>Sheet1!$G$2:$G$10</c:f>
              <c:numCache>
                <c:formatCode>0.0;;</c:formatCode>
                <c:ptCount val="9"/>
                <c:pt idx="0">
                  <c:v>8.0193417268479923</c:v>
                </c:pt>
                <c:pt idx="1">
                  <c:v>7.5288390175891431</c:v>
                </c:pt>
                <c:pt idx="2">
                  <c:v>0</c:v>
                </c:pt>
                <c:pt idx="3">
                  <c:v>0</c:v>
                </c:pt>
                <c:pt idx="4">
                  <c:v>0</c:v>
                </c:pt>
                <c:pt idx="5">
                  <c:v>8.319756804784225</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(100)</c:v>
                </c:pt>
                <c:pt idx="1">
                  <c:v>Manchester Royal Infirmary (30)</c:v>
                </c:pt>
                <c:pt idx="2">
                  <c:v>Royal Manchester Children's Hospital (-)</c:v>
                </c:pt>
                <c:pt idx="3">
                  <c:v>Manchester Royal Eye Hospital (-)</c:v>
                </c:pt>
                <c:pt idx="4">
                  <c:v>St Mary's Hospital (-)</c:v>
                </c:pt>
                <c:pt idx="5">
                  <c:v>Wythenshawe Hospital (47)</c:v>
                </c:pt>
                <c:pt idx="6">
                  <c:v>Withington Community Hospital  (-)</c:v>
                </c:pt>
                <c:pt idx="7">
                  <c:v>Trafford General Hospital (-)</c:v>
                </c:pt>
                <c:pt idx="8">
                  <c:v>North Manchester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(100)</c:v>
                </c:pt>
                <c:pt idx="1">
                  <c:v>Manchester Royal Infirmary (30)</c:v>
                </c:pt>
                <c:pt idx="2">
                  <c:v>Royal Manchester Children's Hospital (-)</c:v>
                </c:pt>
                <c:pt idx="3">
                  <c:v>Manchester Royal Eye Hospital (-)</c:v>
                </c:pt>
                <c:pt idx="4">
                  <c:v>St Mary's Hospital (-)</c:v>
                </c:pt>
                <c:pt idx="5">
                  <c:v>Wythenshawe Hospital (47)</c:v>
                </c:pt>
                <c:pt idx="6">
                  <c:v>Withington Community Hospital  (-)</c:v>
                </c:pt>
                <c:pt idx="7">
                  <c:v>Trafford General Hospital (-)</c:v>
                </c:pt>
                <c:pt idx="8">
                  <c:v>North Manchester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(100)</c:v>
                </c:pt>
                <c:pt idx="1">
                  <c:v>Manchester Royal Infirmary (30)</c:v>
                </c:pt>
                <c:pt idx="2">
                  <c:v>Royal Manchester Children's Hospital (-)</c:v>
                </c:pt>
                <c:pt idx="3">
                  <c:v>Manchester Royal Eye Hospital (-)</c:v>
                </c:pt>
                <c:pt idx="4">
                  <c:v>St Mary's Hospital (-)</c:v>
                </c:pt>
                <c:pt idx="5">
                  <c:v>Wythenshawe Hospital (47)</c:v>
                </c:pt>
                <c:pt idx="6">
                  <c:v>Withington Community Hospital  (-)</c:v>
                </c:pt>
                <c:pt idx="7">
                  <c:v>Trafford General Hospital (-)</c:v>
                </c:pt>
                <c:pt idx="8">
                  <c:v>North Manchester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1.9806582731520077</c:v>
                </c:pt>
                <c:pt idx="1">
                  <c:v>2.4711609824108569</c:v>
                </c:pt>
                <c:pt idx="2">
                  <c:v>0</c:v>
                </c:pt>
                <c:pt idx="3">
                  <c:v>0</c:v>
                </c:pt>
                <c:pt idx="4">
                  <c:v>0</c:v>
                </c:pt>
                <c:pt idx="5">
                  <c:v>1.680243195215775</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(106)</c:v>
                </c:pt>
                <c:pt idx="1">
                  <c:v>Manchester Royal Infirmary (36)</c:v>
                </c:pt>
                <c:pt idx="2">
                  <c:v>Royal Manchester Children's Hospital (-)</c:v>
                </c:pt>
                <c:pt idx="3">
                  <c:v>Manchester Royal Eye Hospital (-)</c:v>
                </c:pt>
                <c:pt idx="4">
                  <c:v>St Mary's Hospital (-)</c:v>
                </c:pt>
                <c:pt idx="5">
                  <c:v>Wythenshawe Hospital (47)</c:v>
                </c:pt>
                <c:pt idx="6">
                  <c:v>Withington Community Hospital  (-)</c:v>
                </c:pt>
                <c:pt idx="7">
                  <c:v>Trafford General Hospital (-)</c:v>
                </c:pt>
                <c:pt idx="8">
                  <c:v>North Manchester General Hospital (-)</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(106)</c:v>
                </c:pt>
                <c:pt idx="1">
                  <c:v>Manchester Royal Infirmary (36)</c:v>
                </c:pt>
                <c:pt idx="2">
                  <c:v>Royal Manchester Children's Hospital (-)</c:v>
                </c:pt>
                <c:pt idx="3">
                  <c:v>Manchester Royal Eye Hospital (-)</c:v>
                </c:pt>
                <c:pt idx="4">
                  <c:v>St Mary's Hospital (-)</c:v>
                </c:pt>
                <c:pt idx="5">
                  <c:v>Wythenshawe Hospital (47)</c:v>
                </c:pt>
                <c:pt idx="6">
                  <c:v>Withington Community Hospital  (-)</c:v>
                </c:pt>
                <c:pt idx="7">
                  <c:v>Trafford General Hospital (-)</c:v>
                </c:pt>
                <c:pt idx="8">
                  <c:v>North Manchester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(106)</c:v>
                </c:pt>
                <c:pt idx="1">
                  <c:v>Manchester Royal Infirmary (36)</c:v>
                </c:pt>
                <c:pt idx="2">
                  <c:v>Royal Manchester Children's Hospital (-)</c:v>
                </c:pt>
                <c:pt idx="3">
                  <c:v>Manchester Royal Eye Hospital (-)</c:v>
                </c:pt>
                <c:pt idx="4">
                  <c:v>St Mary's Hospital (-)</c:v>
                </c:pt>
                <c:pt idx="5">
                  <c:v>Wythenshawe Hospital (47)</c:v>
                </c:pt>
                <c:pt idx="6">
                  <c:v>Withington Community Hospital  (-)</c:v>
                </c:pt>
                <c:pt idx="7">
                  <c:v>Trafford General Hospital (-)</c:v>
                </c:pt>
                <c:pt idx="8">
                  <c:v>North Manchester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(106)</c:v>
                </c:pt>
                <c:pt idx="1">
                  <c:v>Manchester Royal Infirmary (36)</c:v>
                </c:pt>
                <c:pt idx="2">
                  <c:v>Royal Manchester Children's Hospital (-)</c:v>
                </c:pt>
                <c:pt idx="3">
                  <c:v>Manchester Royal Eye Hospital (-)</c:v>
                </c:pt>
                <c:pt idx="4">
                  <c:v>St Mary's Hospital (-)</c:v>
                </c:pt>
                <c:pt idx="5">
                  <c:v>Wythenshawe Hospital (47)</c:v>
                </c:pt>
                <c:pt idx="6">
                  <c:v>Withington Community Hospital  (-)</c:v>
                </c:pt>
                <c:pt idx="7">
                  <c:v>Trafford General Hospital (-)</c:v>
                </c:pt>
                <c:pt idx="8">
                  <c:v>North Manchester General Hospital (-)</c:v>
                </c:pt>
              </c:strCache>
            </c:strRef>
          </c:cat>
          <c:val>
            <c:numRef>
              <c:f>Sheet1!$G$2:$G$10</c:f>
              <c:numCache>
                <c:formatCode>0.0;;</c:formatCode>
                <c:ptCount val="9"/>
                <c:pt idx="0">
                  <c:v>7.4115131420279514</c:v>
                </c:pt>
                <c:pt idx="1">
                  <c:v>7.2148481092994317</c:v>
                </c:pt>
                <c:pt idx="2">
                  <c:v>0</c:v>
                </c:pt>
                <c:pt idx="3">
                  <c:v>0</c:v>
                </c:pt>
                <c:pt idx="4">
                  <c:v>0</c:v>
                </c:pt>
                <c:pt idx="5">
                  <c:v>7.7609606590290783</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(106)</c:v>
                </c:pt>
                <c:pt idx="1">
                  <c:v>Manchester Royal Infirmary (36)</c:v>
                </c:pt>
                <c:pt idx="2">
                  <c:v>Royal Manchester Children's Hospital (-)</c:v>
                </c:pt>
                <c:pt idx="3">
                  <c:v>Manchester Royal Eye Hospital (-)</c:v>
                </c:pt>
                <c:pt idx="4">
                  <c:v>St Mary's Hospital (-)</c:v>
                </c:pt>
                <c:pt idx="5">
                  <c:v>Wythenshawe Hospital (47)</c:v>
                </c:pt>
                <c:pt idx="6">
                  <c:v>Withington Community Hospital  (-)</c:v>
                </c:pt>
                <c:pt idx="7">
                  <c:v>Trafford General Hospital (-)</c:v>
                </c:pt>
                <c:pt idx="8">
                  <c:v>North Manchester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(106)</c:v>
                </c:pt>
                <c:pt idx="1">
                  <c:v>Manchester Royal Infirmary (36)</c:v>
                </c:pt>
                <c:pt idx="2">
                  <c:v>Royal Manchester Children's Hospital (-)</c:v>
                </c:pt>
                <c:pt idx="3">
                  <c:v>Manchester Royal Eye Hospital (-)</c:v>
                </c:pt>
                <c:pt idx="4">
                  <c:v>St Mary's Hospital (-)</c:v>
                </c:pt>
                <c:pt idx="5">
                  <c:v>Wythenshawe Hospital (47)</c:v>
                </c:pt>
                <c:pt idx="6">
                  <c:v>Withington Community Hospital  (-)</c:v>
                </c:pt>
                <c:pt idx="7">
                  <c:v>Trafford General Hospital (-)</c:v>
                </c:pt>
                <c:pt idx="8">
                  <c:v>North Manchester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(106)</c:v>
                </c:pt>
                <c:pt idx="1">
                  <c:v>Manchester Royal Infirmary (36)</c:v>
                </c:pt>
                <c:pt idx="2">
                  <c:v>Royal Manchester Children's Hospital (-)</c:v>
                </c:pt>
                <c:pt idx="3">
                  <c:v>Manchester Royal Eye Hospital (-)</c:v>
                </c:pt>
                <c:pt idx="4">
                  <c:v>St Mary's Hospital (-)</c:v>
                </c:pt>
                <c:pt idx="5">
                  <c:v>Wythenshawe Hospital (47)</c:v>
                </c:pt>
                <c:pt idx="6">
                  <c:v>Withington Community Hospital  (-)</c:v>
                </c:pt>
                <c:pt idx="7">
                  <c:v>Trafford General Hospital (-)</c:v>
                </c:pt>
                <c:pt idx="8">
                  <c:v>North Manchester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2.5884868579720486</c:v>
                </c:pt>
                <c:pt idx="1">
                  <c:v>2.7851518907005683</c:v>
                </c:pt>
                <c:pt idx="2">
                  <c:v>0</c:v>
                </c:pt>
                <c:pt idx="3">
                  <c:v>0</c:v>
                </c:pt>
                <c:pt idx="4">
                  <c:v>0</c:v>
                </c:pt>
                <c:pt idx="5">
                  <c:v>2.2390393409709217</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(86)</c:v>
                </c:pt>
                <c:pt idx="1">
                  <c:v>Manchester Royal Infirmary (35)</c:v>
                </c:pt>
                <c:pt idx="2">
                  <c:v>Royal Manchester Children's Hospital (-)</c:v>
                </c:pt>
                <c:pt idx="3">
                  <c:v>Manchester Royal Eye Hospital (-)</c:v>
                </c:pt>
                <c:pt idx="4">
                  <c:v>St Mary's Hospital (-)</c:v>
                </c:pt>
                <c:pt idx="5">
                  <c:v>Wythenshawe Hospital (32)</c:v>
                </c:pt>
                <c:pt idx="6">
                  <c:v>Withington Community Hospital  (-)</c:v>
                </c:pt>
                <c:pt idx="7">
                  <c:v>Trafford General Hospital (-)</c:v>
                </c:pt>
                <c:pt idx="8">
                  <c:v>North Manchester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(86)</c:v>
                </c:pt>
                <c:pt idx="1">
                  <c:v>Manchester Royal Infirmary (35)</c:v>
                </c:pt>
                <c:pt idx="2">
                  <c:v>Royal Manchester Children's Hospital (-)</c:v>
                </c:pt>
                <c:pt idx="3">
                  <c:v>Manchester Royal Eye Hospital (-)</c:v>
                </c:pt>
                <c:pt idx="4">
                  <c:v>St Mary's Hospital (-)</c:v>
                </c:pt>
                <c:pt idx="5">
                  <c:v>Wythenshawe Hospital (32)</c:v>
                </c:pt>
                <c:pt idx="6">
                  <c:v>Withington Community Hospital  (-)</c:v>
                </c:pt>
                <c:pt idx="7">
                  <c:v>Trafford General Hospital (-)</c:v>
                </c:pt>
                <c:pt idx="8">
                  <c:v>North Manchester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(86)</c:v>
                </c:pt>
                <c:pt idx="1">
                  <c:v>Manchester Royal Infirmary (35)</c:v>
                </c:pt>
                <c:pt idx="2">
                  <c:v>Royal Manchester Children's Hospital (-)</c:v>
                </c:pt>
                <c:pt idx="3">
                  <c:v>Manchester Royal Eye Hospital (-)</c:v>
                </c:pt>
                <c:pt idx="4">
                  <c:v>St Mary's Hospital (-)</c:v>
                </c:pt>
                <c:pt idx="5">
                  <c:v>Wythenshawe Hospital (32)</c:v>
                </c:pt>
                <c:pt idx="6">
                  <c:v>Withington Community Hospital  (-)</c:v>
                </c:pt>
                <c:pt idx="7">
                  <c:v>Trafford General Hospital (-)</c:v>
                </c:pt>
                <c:pt idx="8">
                  <c:v>North Manchester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(86)</c:v>
                </c:pt>
                <c:pt idx="1">
                  <c:v>Manchester Royal Infirmary (35)</c:v>
                </c:pt>
                <c:pt idx="2">
                  <c:v>Royal Manchester Children's Hospital (-)</c:v>
                </c:pt>
                <c:pt idx="3">
                  <c:v>Manchester Royal Eye Hospital (-)</c:v>
                </c:pt>
                <c:pt idx="4">
                  <c:v>St Mary's Hospital (-)</c:v>
                </c:pt>
                <c:pt idx="5">
                  <c:v>Wythenshawe Hospital (32)</c:v>
                </c:pt>
                <c:pt idx="6">
                  <c:v>Withington Community Hospital  (-)</c:v>
                </c:pt>
                <c:pt idx="7">
                  <c:v>Trafford General Hospital (-)</c:v>
                </c:pt>
                <c:pt idx="8">
                  <c:v>North Manchester General Hospital (-)</c:v>
                </c:pt>
              </c:strCache>
            </c:strRef>
          </c:cat>
          <c:val>
            <c:numRef>
              <c:f>Sheet1!$G$2:$G$10</c:f>
              <c:numCache>
                <c:formatCode>0.0;;</c:formatCode>
                <c:ptCount val="9"/>
                <c:pt idx="0">
                  <c:v>5.503968629331129</c:v>
                </c:pt>
                <c:pt idx="1">
                  <c:v>5.8377195760001834</c:v>
                </c:pt>
                <c:pt idx="2">
                  <c:v>0</c:v>
                </c:pt>
                <c:pt idx="3">
                  <c:v>0</c:v>
                </c:pt>
                <c:pt idx="4">
                  <c:v>0</c:v>
                </c:pt>
                <c:pt idx="5">
                  <c:v>5.5490257363683524</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(86)</c:v>
                </c:pt>
                <c:pt idx="1">
                  <c:v>Manchester Royal Infirmary (35)</c:v>
                </c:pt>
                <c:pt idx="2">
                  <c:v>Royal Manchester Children's Hospital (-)</c:v>
                </c:pt>
                <c:pt idx="3">
                  <c:v>Manchester Royal Eye Hospital (-)</c:v>
                </c:pt>
                <c:pt idx="4">
                  <c:v>St Mary's Hospital (-)</c:v>
                </c:pt>
                <c:pt idx="5">
                  <c:v>Wythenshawe Hospital (32)</c:v>
                </c:pt>
                <c:pt idx="6">
                  <c:v>Withington Community Hospital  (-)</c:v>
                </c:pt>
                <c:pt idx="7">
                  <c:v>Trafford General Hospital (-)</c:v>
                </c:pt>
                <c:pt idx="8">
                  <c:v>North Manchester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(86)</c:v>
                </c:pt>
                <c:pt idx="1">
                  <c:v>Manchester Royal Infirmary (35)</c:v>
                </c:pt>
                <c:pt idx="2">
                  <c:v>Royal Manchester Children's Hospital (-)</c:v>
                </c:pt>
                <c:pt idx="3">
                  <c:v>Manchester Royal Eye Hospital (-)</c:v>
                </c:pt>
                <c:pt idx="4">
                  <c:v>St Mary's Hospital (-)</c:v>
                </c:pt>
                <c:pt idx="5">
                  <c:v>Wythenshawe Hospital (32)</c:v>
                </c:pt>
                <c:pt idx="6">
                  <c:v>Withington Community Hospital  (-)</c:v>
                </c:pt>
                <c:pt idx="7">
                  <c:v>Trafford General Hospital (-)</c:v>
                </c:pt>
                <c:pt idx="8">
                  <c:v>North Manchester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(86)</c:v>
                </c:pt>
                <c:pt idx="1">
                  <c:v>Manchester Royal Infirmary (35)</c:v>
                </c:pt>
                <c:pt idx="2">
                  <c:v>Royal Manchester Children's Hospital (-)</c:v>
                </c:pt>
                <c:pt idx="3">
                  <c:v>Manchester Royal Eye Hospital (-)</c:v>
                </c:pt>
                <c:pt idx="4">
                  <c:v>St Mary's Hospital (-)</c:v>
                </c:pt>
                <c:pt idx="5">
                  <c:v>Wythenshawe Hospital (32)</c:v>
                </c:pt>
                <c:pt idx="6">
                  <c:v>Withington Community Hospital  (-)</c:v>
                </c:pt>
                <c:pt idx="7">
                  <c:v>Trafford General Hospital (-)</c:v>
                </c:pt>
                <c:pt idx="8">
                  <c:v>North Manchester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4.496031370668871</c:v>
                </c:pt>
                <c:pt idx="1">
                  <c:v>4.1622804239998166</c:v>
                </c:pt>
                <c:pt idx="2">
                  <c:v>0</c:v>
                </c:pt>
                <c:pt idx="3">
                  <c:v>0</c:v>
                </c:pt>
                <c:pt idx="4">
                  <c:v>0</c:v>
                </c:pt>
                <c:pt idx="5">
                  <c:v>4.4509742636316476</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Sheet1!$G$2:$G$10</c:f>
              <c:numCache>
                <c:formatCode>0.0;;</c:formatCode>
                <c:ptCount val="9"/>
                <c:pt idx="0">
                  <c:v>6.4666053951143123</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3.5333946048856877</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Sheet1!$G$2:$G$10</c:f>
              <c:numCache>
                <c:formatCode>0.0;;</c:formatCode>
                <c:ptCount val="9"/>
                <c:pt idx="0">
                  <c:v>7.6016820073028093</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c:v>
                </c:pt>
                <c:pt idx="1">
                  <c:v>Manchester Royal Infirmary (-)</c:v>
                </c:pt>
                <c:pt idx="2">
                  <c:v>Royal Manchester Children's Hospital (-)</c:v>
                </c:pt>
                <c:pt idx="3">
                  <c:v>Manchester Royal Eye Hospital (-)</c:v>
                </c:pt>
                <c:pt idx="4">
                  <c:v>St Mary's Hospital (-)</c:v>
                </c:pt>
                <c:pt idx="5">
                  <c:v>Wythenshawe Hospital (-)</c:v>
                </c:pt>
                <c:pt idx="6">
                  <c:v>Withington Community Hospital  (-)</c:v>
                </c:pt>
                <c:pt idx="7">
                  <c:v>Trafford General Hospital (-)</c:v>
                </c:pt>
                <c:pt idx="8">
                  <c:v>North Manchester General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2.3983179926971907</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(369)</c:v>
                </c:pt>
                <c:pt idx="1">
                  <c:v>Manchester Royal Infirmary (107)</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(369)</c:v>
                </c:pt>
                <c:pt idx="1">
                  <c:v>Manchester Royal Infirmary (107)</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(369)</c:v>
                </c:pt>
                <c:pt idx="1">
                  <c:v>Manchester Royal Infirmary (107)</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(369)</c:v>
                </c:pt>
                <c:pt idx="1">
                  <c:v>Manchester Royal Infirmary (107)</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(60)</c:v>
                </c:pt>
              </c:strCache>
            </c:strRef>
          </c:cat>
          <c:val>
            <c:numRef>
              <c:f>Sheet1!$G$2:$G$10</c:f>
              <c:numCache>
                <c:formatCode>0.0;;</c:formatCode>
                <c:ptCount val="9"/>
                <c:pt idx="0">
                  <c:v>6.9800886342398734</c:v>
                </c:pt>
                <c:pt idx="1">
                  <c:v>7.2863297703535448</c:v>
                </c:pt>
                <c:pt idx="2">
                  <c:v>0</c:v>
                </c:pt>
                <c:pt idx="3">
                  <c:v>0</c:v>
                </c:pt>
                <c:pt idx="4">
                  <c:v>0</c:v>
                </c:pt>
                <c:pt idx="5">
                  <c:v>6.9163240928446514</c:v>
                </c:pt>
                <c:pt idx="6">
                  <c:v>0</c:v>
                </c:pt>
                <c:pt idx="7">
                  <c:v>0</c:v>
                </c:pt>
                <c:pt idx="8">
                  <c:v>5.9858676531814972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(369)</c:v>
                </c:pt>
                <c:pt idx="1">
                  <c:v>Manchester Royal Infirmary (107)</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(369)</c:v>
                </c:pt>
                <c:pt idx="1">
                  <c:v>Manchester Royal Infirmary (107)</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(369)</c:v>
                </c:pt>
                <c:pt idx="1">
                  <c:v>Manchester Royal Infirmary (107)</c:v>
                </c:pt>
                <c:pt idx="2">
                  <c:v>Royal Manchester Children's Hospital (-)</c:v>
                </c:pt>
                <c:pt idx="3">
                  <c:v>Manchester Royal Eye Hospital (-)</c:v>
                </c:pt>
                <c:pt idx="4">
                  <c:v>St Mary's Hospital (-)</c:v>
                </c:pt>
                <c:pt idx="5">
                  <c:v>Wythenshawe Hospital (178)</c:v>
                </c:pt>
                <c:pt idx="6">
                  <c:v>Withington Community Hospital  (-)</c:v>
                </c:pt>
                <c:pt idx="7">
                  <c:v>Trafford General Hospital (-)</c:v>
                </c:pt>
                <c:pt idx="8">
                  <c:v>North Manchester General Hospital (60)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3.0199113657601266</c:v>
                </c:pt>
                <c:pt idx="1">
                  <c:v>2.7136702296464552</c:v>
                </c:pt>
                <c:pt idx="2">
                  <c:v>0</c:v>
                </c:pt>
                <c:pt idx="3">
                  <c:v>0</c:v>
                </c:pt>
                <c:pt idx="4">
                  <c:v>0</c:v>
                </c:pt>
                <c:pt idx="5">
                  <c:v>3.0836759071553486</c:v>
                </c:pt>
                <c:pt idx="6">
                  <c:v>0</c:v>
                </c:pt>
                <c:pt idx="7">
                  <c:v>0</c:v>
                </c:pt>
                <c:pt idx="8">
                  <c:v>4.0141323468185028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(244)</c:v>
                </c:pt>
                <c:pt idx="1">
                  <c:v>Manchester Royal Infirmary (68)</c:v>
                </c:pt>
                <c:pt idx="2">
                  <c:v>Royal Manchester Children's Hospital (-)</c:v>
                </c:pt>
                <c:pt idx="3">
                  <c:v>Manchester Royal Eye Hospital (-)</c:v>
                </c:pt>
                <c:pt idx="4">
                  <c:v>St Mary's Hospital (-)</c:v>
                </c:pt>
                <c:pt idx="5">
                  <c:v>Wythenshawe Hospital (121)</c:v>
                </c:pt>
                <c:pt idx="6">
                  <c:v>Withington Community Hospital  (-)</c:v>
                </c:pt>
                <c:pt idx="7">
                  <c:v>Trafford General Hospital (-)</c:v>
                </c:pt>
                <c:pt idx="8">
                  <c:v>North Manchester General Hospital (41)</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(244)</c:v>
                </c:pt>
                <c:pt idx="1">
                  <c:v>Manchester Royal Infirmary (68)</c:v>
                </c:pt>
                <c:pt idx="2">
                  <c:v>Royal Manchester Children's Hospital (-)</c:v>
                </c:pt>
                <c:pt idx="3">
                  <c:v>Manchester Royal Eye Hospital (-)</c:v>
                </c:pt>
                <c:pt idx="4">
                  <c:v>St Mary's Hospital (-)</c:v>
                </c:pt>
                <c:pt idx="5">
                  <c:v>Wythenshawe Hospital (121)</c:v>
                </c:pt>
                <c:pt idx="6">
                  <c:v>Withington Community Hospital  (-)</c:v>
                </c:pt>
                <c:pt idx="7">
                  <c:v>Trafford General Hospital (-)</c:v>
                </c:pt>
                <c:pt idx="8">
                  <c:v>North Manchester General Hospital (41)</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(244)</c:v>
                </c:pt>
                <c:pt idx="1">
                  <c:v>Manchester Royal Infirmary (68)</c:v>
                </c:pt>
                <c:pt idx="2">
                  <c:v>Royal Manchester Children's Hospital (-)</c:v>
                </c:pt>
                <c:pt idx="3">
                  <c:v>Manchester Royal Eye Hospital (-)</c:v>
                </c:pt>
                <c:pt idx="4">
                  <c:v>St Mary's Hospital (-)</c:v>
                </c:pt>
                <c:pt idx="5">
                  <c:v>Wythenshawe Hospital (121)</c:v>
                </c:pt>
                <c:pt idx="6">
                  <c:v>Withington Community Hospital  (-)</c:v>
                </c:pt>
                <c:pt idx="7">
                  <c:v>Trafford General Hospital (-)</c:v>
                </c:pt>
                <c:pt idx="8">
                  <c:v>North Manchester General Hospital (41)</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(244)</c:v>
                </c:pt>
                <c:pt idx="1">
                  <c:v>Manchester Royal Infirmary (68)</c:v>
                </c:pt>
                <c:pt idx="2">
                  <c:v>Royal Manchester Children's Hospital (-)</c:v>
                </c:pt>
                <c:pt idx="3">
                  <c:v>Manchester Royal Eye Hospital (-)</c:v>
                </c:pt>
                <c:pt idx="4">
                  <c:v>St Mary's Hospital (-)</c:v>
                </c:pt>
                <c:pt idx="5">
                  <c:v>Wythenshawe Hospital (121)</c:v>
                </c:pt>
                <c:pt idx="6">
                  <c:v>Withington Community Hospital  (-)</c:v>
                </c:pt>
                <c:pt idx="7">
                  <c:v>Trafford General Hospital (-)</c:v>
                </c:pt>
                <c:pt idx="8">
                  <c:v>North Manchester General Hospital (41)</c:v>
                </c:pt>
              </c:strCache>
            </c:strRef>
          </c:cat>
          <c:val>
            <c:numRef>
              <c:f>Sheet1!$G$2:$G$10</c:f>
              <c:numCache>
                <c:formatCode>0.0;;</c:formatCode>
                <c:ptCount val="9"/>
                <c:pt idx="0">
                  <c:v>6.1458690452413371</c:v>
                </c:pt>
                <c:pt idx="1">
                  <c:v>6.086777815628257</c:v>
                </c:pt>
                <c:pt idx="2">
                  <c:v>0</c:v>
                </c:pt>
                <c:pt idx="3">
                  <c:v>0</c:v>
                </c:pt>
                <c:pt idx="4">
                  <c:v>0</c:v>
                </c:pt>
                <c:pt idx="5">
                  <c:v>6.1677598820012811</c:v>
                </c:pt>
                <c:pt idx="6">
                  <c:v>0</c:v>
                </c:pt>
                <c:pt idx="7">
                  <c:v>0</c:v>
                </c:pt>
                <c:pt idx="8">
                  <c:v>5.6057705121253996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(244)</c:v>
                </c:pt>
                <c:pt idx="1">
                  <c:v>Manchester Royal Infirmary (68)</c:v>
                </c:pt>
                <c:pt idx="2">
                  <c:v>Royal Manchester Children's Hospital (-)</c:v>
                </c:pt>
                <c:pt idx="3">
                  <c:v>Manchester Royal Eye Hospital (-)</c:v>
                </c:pt>
                <c:pt idx="4">
                  <c:v>St Mary's Hospital (-)</c:v>
                </c:pt>
                <c:pt idx="5">
                  <c:v>Wythenshawe Hospital (121)</c:v>
                </c:pt>
                <c:pt idx="6">
                  <c:v>Withington Community Hospital  (-)</c:v>
                </c:pt>
                <c:pt idx="7">
                  <c:v>Trafford General Hospital (-)</c:v>
                </c:pt>
                <c:pt idx="8">
                  <c:v>North Manchester General Hospital (41)</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(244)</c:v>
                </c:pt>
                <c:pt idx="1">
                  <c:v>Manchester Royal Infirmary (68)</c:v>
                </c:pt>
                <c:pt idx="2">
                  <c:v>Royal Manchester Children's Hospital (-)</c:v>
                </c:pt>
                <c:pt idx="3">
                  <c:v>Manchester Royal Eye Hospital (-)</c:v>
                </c:pt>
                <c:pt idx="4">
                  <c:v>St Mary's Hospital (-)</c:v>
                </c:pt>
                <c:pt idx="5">
                  <c:v>Wythenshawe Hospital (121)</c:v>
                </c:pt>
                <c:pt idx="6">
                  <c:v>Withington Community Hospital  (-)</c:v>
                </c:pt>
                <c:pt idx="7">
                  <c:v>Trafford General Hospital (-)</c:v>
                </c:pt>
                <c:pt idx="8">
                  <c:v>North Manchester General Hospital (41)</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(244)</c:v>
                </c:pt>
                <c:pt idx="1">
                  <c:v>Manchester Royal Infirmary (68)</c:v>
                </c:pt>
                <c:pt idx="2">
                  <c:v>Royal Manchester Children's Hospital (-)</c:v>
                </c:pt>
                <c:pt idx="3">
                  <c:v>Manchester Royal Eye Hospital (-)</c:v>
                </c:pt>
                <c:pt idx="4">
                  <c:v>St Mary's Hospital (-)</c:v>
                </c:pt>
                <c:pt idx="5">
                  <c:v>Wythenshawe Hospital (121)</c:v>
                </c:pt>
                <c:pt idx="6">
                  <c:v>Withington Community Hospital  (-)</c:v>
                </c:pt>
                <c:pt idx="7">
                  <c:v>Trafford General Hospital (-)</c:v>
                </c:pt>
                <c:pt idx="8">
                  <c:v>North Manchester General Hospital (41)</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3.8541309547586629</c:v>
                </c:pt>
                <c:pt idx="1">
                  <c:v>3.913222184371743</c:v>
                </c:pt>
                <c:pt idx="2">
                  <c:v>0</c:v>
                </c:pt>
                <c:pt idx="3">
                  <c:v>0</c:v>
                </c:pt>
                <c:pt idx="4">
                  <c:v>0</c:v>
                </c:pt>
                <c:pt idx="5">
                  <c:v>3.8322401179987189</c:v>
                </c:pt>
                <c:pt idx="6">
                  <c:v>0</c:v>
                </c:pt>
                <c:pt idx="7">
                  <c:v>0</c:v>
                </c:pt>
                <c:pt idx="8">
                  <c:v>4.3942294878746004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(129)</c:v>
                </c:pt>
                <c:pt idx="1">
                  <c:v>Manchester Royal Infirmary (30)</c:v>
                </c:pt>
                <c:pt idx="2">
                  <c:v>Royal Manchester Children's Hospital (-)</c:v>
                </c:pt>
                <c:pt idx="3">
                  <c:v>Manchester Royal Eye Hospital (-)</c:v>
                </c:pt>
                <c:pt idx="4">
                  <c:v>St Mary's Hospital (-)</c:v>
                </c:pt>
                <c:pt idx="5">
                  <c:v>Wythenshawe Hospital (63)</c:v>
                </c:pt>
                <c:pt idx="6">
                  <c:v>Withington Community Hospital  (-)</c:v>
                </c:pt>
                <c:pt idx="7">
                  <c:v>Trafford General Hospital (-)</c:v>
                </c:pt>
                <c:pt idx="8">
                  <c:v>North Manchester General Hospital (30)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(129)</c:v>
                </c:pt>
                <c:pt idx="1">
                  <c:v>Manchester Royal Infirmary (30)</c:v>
                </c:pt>
                <c:pt idx="2">
                  <c:v>Royal Manchester Children's Hospital (-)</c:v>
                </c:pt>
                <c:pt idx="3">
                  <c:v>Manchester Royal Eye Hospital (-)</c:v>
                </c:pt>
                <c:pt idx="4">
                  <c:v>St Mary's Hospital (-)</c:v>
                </c:pt>
                <c:pt idx="5">
                  <c:v>Wythenshawe Hospital (63)</c:v>
                </c:pt>
                <c:pt idx="6">
                  <c:v>Withington Community Hospital  (-)</c:v>
                </c:pt>
                <c:pt idx="7">
                  <c:v>Trafford General Hospital (-)</c:v>
                </c:pt>
                <c:pt idx="8">
                  <c:v>North Manchester General Hospital (30)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(129)</c:v>
                </c:pt>
                <c:pt idx="1">
                  <c:v>Manchester Royal Infirmary (30)</c:v>
                </c:pt>
                <c:pt idx="2">
                  <c:v>Royal Manchester Children's Hospital (-)</c:v>
                </c:pt>
                <c:pt idx="3">
                  <c:v>Manchester Royal Eye Hospital (-)</c:v>
                </c:pt>
                <c:pt idx="4">
                  <c:v>St Mary's Hospital (-)</c:v>
                </c:pt>
                <c:pt idx="5">
                  <c:v>Wythenshawe Hospital (63)</c:v>
                </c:pt>
                <c:pt idx="6">
                  <c:v>Withington Community Hospital  (-)</c:v>
                </c:pt>
                <c:pt idx="7">
                  <c:v>Trafford General Hospital (-)</c:v>
                </c:pt>
                <c:pt idx="8">
                  <c:v>North Manchester General Hospital (30)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(129)</c:v>
                </c:pt>
                <c:pt idx="1">
                  <c:v>Manchester Royal Infirmary (30)</c:v>
                </c:pt>
                <c:pt idx="2">
                  <c:v>Royal Manchester Children's Hospital (-)</c:v>
                </c:pt>
                <c:pt idx="3">
                  <c:v>Manchester Royal Eye Hospital (-)</c:v>
                </c:pt>
                <c:pt idx="4">
                  <c:v>St Mary's Hospital (-)</c:v>
                </c:pt>
                <c:pt idx="5">
                  <c:v>Wythenshawe Hospital (63)</c:v>
                </c:pt>
                <c:pt idx="6">
                  <c:v>Withington Community Hospital  (-)</c:v>
                </c:pt>
                <c:pt idx="7">
                  <c:v>Trafford General Hospital (-)</c:v>
                </c:pt>
                <c:pt idx="8">
                  <c:v>North Manchester General Hospital (30)</c:v>
                </c:pt>
              </c:strCache>
            </c:strRef>
          </c:cat>
          <c:val>
            <c:numRef>
              <c:f>Sheet1!$G$2:$G$10</c:f>
              <c:numCache>
                <c:formatCode>0.0;;</c:formatCode>
                <c:ptCount val="9"/>
                <c:pt idx="0">
                  <c:v>8.6723037357440607</c:v>
                </c:pt>
                <c:pt idx="1">
                  <c:v>7.8759425205338962</c:v>
                </c:pt>
                <c:pt idx="2">
                  <c:v>0</c:v>
                </c:pt>
                <c:pt idx="3">
                  <c:v>0</c:v>
                </c:pt>
                <c:pt idx="4">
                  <c:v>0</c:v>
                </c:pt>
                <c:pt idx="5">
                  <c:v>8.8836903171764785</c:v>
                </c:pt>
                <c:pt idx="6">
                  <c:v>0</c:v>
                </c:pt>
                <c:pt idx="7">
                  <c:v>0</c:v>
                </c:pt>
                <c:pt idx="8">
                  <c:v>8.0125686425864089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(129)</c:v>
                </c:pt>
                <c:pt idx="1">
                  <c:v>Manchester Royal Infirmary (30)</c:v>
                </c:pt>
                <c:pt idx="2">
                  <c:v>Royal Manchester Children's Hospital (-)</c:v>
                </c:pt>
                <c:pt idx="3">
                  <c:v>Manchester Royal Eye Hospital (-)</c:v>
                </c:pt>
                <c:pt idx="4">
                  <c:v>St Mary's Hospital (-)</c:v>
                </c:pt>
                <c:pt idx="5">
                  <c:v>Wythenshawe Hospital (63)</c:v>
                </c:pt>
                <c:pt idx="6">
                  <c:v>Withington Community Hospital  (-)</c:v>
                </c:pt>
                <c:pt idx="7">
                  <c:v>Trafford General Hospital (-)</c:v>
                </c:pt>
                <c:pt idx="8">
                  <c:v>North Manchester General Hospital (30)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(129)</c:v>
                </c:pt>
                <c:pt idx="1">
                  <c:v>Manchester Royal Infirmary (30)</c:v>
                </c:pt>
                <c:pt idx="2">
                  <c:v>Royal Manchester Children's Hospital (-)</c:v>
                </c:pt>
                <c:pt idx="3">
                  <c:v>Manchester Royal Eye Hospital (-)</c:v>
                </c:pt>
                <c:pt idx="4">
                  <c:v>St Mary's Hospital (-)</c:v>
                </c:pt>
                <c:pt idx="5">
                  <c:v>Wythenshawe Hospital (63)</c:v>
                </c:pt>
                <c:pt idx="6">
                  <c:v>Withington Community Hospital  (-)</c:v>
                </c:pt>
                <c:pt idx="7">
                  <c:v>Trafford General Hospital (-)</c:v>
                </c:pt>
                <c:pt idx="8">
                  <c:v>North Manchester General Hospital (30)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(129)</c:v>
                </c:pt>
                <c:pt idx="1">
                  <c:v>Manchester Royal Infirmary (30)</c:v>
                </c:pt>
                <c:pt idx="2">
                  <c:v>Royal Manchester Children's Hospital (-)</c:v>
                </c:pt>
                <c:pt idx="3">
                  <c:v>Manchester Royal Eye Hospital (-)</c:v>
                </c:pt>
                <c:pt idx="4">
                  <c:v>St Mary's Hospital (-)</c:v>
                </c:pt>
                <c:pt idx="5">
                  <c:v>Wythenshawe Hospital (63)</c:v>
                </c:pt>
                <c:pt idx="6">
                  <c:v>Withington Community Hospital  (-)</c:v>
                </c:pt>
                <c:pt idx="7">
                  <c:v>Trafford General Hospital (-)</c:v>
                </c:pt>
                <c:pt idx="8">
                  <c:v>North Manchester General Hospital (30)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1.3276962642559393</c:v>
                </c:pt>
                <c:pt idx="1">
                  <c:v>2.1240574794661038</c:v>
                </c:pt>
                <c:pt idx="2">
                  <c:v>0</c:v>
                </c:pt>
                <c:pt idx="3">
                  <c:v>0</c:v>
                </c:pt>
                <c:pt idx="4">
                  <c:v>0</c:v>
                </c:pt>
                <c:pt idx="5">
                  <c:v>1.1163096828235215</c:v>
                </c:pt>
                <c:pt idx="6">
                  <c:v>0</c:v>
                </c:pt>
                <c:pt idx="7">
                  <c:v>0</c:v>
                </c:pt>
                <c:pt idx="8">
                  <c:v>1.9874313574135911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(372)</c:v>
                </c:pt>
                <c:pt idx="1">
                  <c:v>Manchester Royal Infirmary (107)</c:v>
                </c:pt>
                <c:pt idx="2">
                  <c:v>Royal Manchester Children's Hospital (-)</c:v>
                </c:pt>
                <c:pt idx="3">
                  <c:v>Manchester Royal Eye Hospital (-)</c:v>
                </c:pt>
                <c:pt idx="4">
                  <c:v>St Mary's Hospital (-)</c:v>
                </c:pt>
                <c:pt idx="5">
                  <c:v>Wythenshawe Hospital (179)</c:v>
                </c:pt>
                <c:pt idx="6">
                  <c:v>Withington Community Hospital  (-)</c:v>
                </c:pt>
                <c:pt idx="7">
                  <c:v>Trafford General Hospital (-)</c:v>
                </c:pt>
                <c:pt idx="8">
                  <c:v>North Manchester General Hospital (61)</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(372)</c:v>
                </c:pt>
                <c:pt idx="1">
                  <c:v>Manchester Royal Infirmary (107)</c:v>
                </c:pt>
                <c:pt idx="2">
                  <c:v>Royal Manchester Children's Hospital (-)</c:v>
                </c:pt>
                <c:pt idx="3">
                  <c:v>Manchester Royal Eye Hospital (-)</c:v>
                </c:pt>
                <c:pt idx="4">
                  <c:v>St Mary's Hospital (-)</c:v>
                </c:pt>
                <c:pt idx="5">
                  <c:v>Wythenshawe Hospital (179)</c:v>
                </c:pt>
                <c:pt idx="6">
                  <c:v>Withington Community Hospital  (-)</c:v>
                </c:pt>
                <c:pt idx="7">
                  <c:v>Trafford General Hospital (-)</c:v>
                </c:pt>
                <c:pt idx="8">
                  <c:v>North Manchester General Hospital (61)</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(372)</c:v>
                </c:pt>
                <c:pt idx="1">
                  <c:v>Manchester Royal Infirmary (107)</c:v>
                </c:pt>
                <c:pt idx="2">
                  <c:v>Royal Manchester Children's Hospital (-)</c:v>
                </c:pt>
                <c:pt idx="3">
                  <c:v>Manchester Royal Eye Hospital (-)</c:v>
                </c:pt>
                <c:pt idx="4">
                  <c:v>St Mary's Hospital (-)</c:v>
                </c:pt>
                <c:pt idx="5">
                  <c:v>Wythenshawe Hospital (179)</c:v>
                </c:pt>
                <c:pt idx="6">
                  <c:v>Withington Community Hospital  (-)</c:v>
                </c:pt>
                <c:pt idx="7">
                  <c:v>Trafford General Hospital (-)</c:v>
                </c:pt>
                <c:pt idx="8">
                  <c:v>North Manchester General Hospital (61)</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(372)</c:v>
                </c:pt>
                <c:pt idx="1">
                  <c:v>Manchester Royal Infirmary (107)</c:v>
                </c:pt>
                <c:pt idx="2">
                  <c:v>Royal Manchester Children's Hospital (-)</c:v>
                </c:pt>
                <c:pt idx="3">
                  <c:v>Manchester Royal Eye Hospital (-)</c:v>
                </c:pt>
                <c:pt idx="4">
                  <c:v>St Mary's Hospital (-)</c:v>
                </c:pt>
                <c:pt idx="5">
                  <c:v>Wythenshawe Hospital (179)</c:v>
                </c:pt>
                <c:pt idx="6">
                  <c:v>Withington Community Hospital  (-)</c:v>
                </c:pt>
                <c:pt idx="7">
                  <c:v>Trafford General Hospital (-)</c:v>
                </c:pt>
                <c:pt idx="8">
                  <c:v>North Manchester General Hospital (61)</c:v>
                </c:pt>
              </c:strCache>
            </c:strRef>
          </c:cat>
          <c:val>
            <c:numRef>
              <c:f>Sheet1!$G$2:$G$10</c:f>
              <c:numCache>
                <c:formatCode>0.0;;</c:formatCode>
                <c:ptCount val="9"/>
                <c:pt idx="0">
                  <c:v>7.1345088630818463</c:v>
                </c:pt>
                <c:pt idx="1">
                  <c:v>7.0845395153069504</c:v>
                </c:pt>
                <c:pt idx="2">
                  <c:v>0</c:v>
                </c:pt>
                <c:pt idx="3">
                  <c:v>0</c:v>
                </c:pt>
                <c:pt idx="4">
                  <c:v>0</c:v>
                </c:pt>
                <c:pt idx="5">
                  <c:v>7.1435414136225024</c:v>
                </c:pt>
                <c:pt idx="6">
                  <c:v>0</c:v>
                </c:pt>
                <c:pt idx="7">
                  <c:v>0</c:v>
                </c:pt>
                <c:pt idx="8">
                  <c:v>6.8584242788168606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(372)</c:v>
                </c:pt>
                <c:pt idx="1">
                  <c:v>Manchester Royal Infirmary (107)</c:v>
                </c:pt>
                <c:pt idx="2">
                  <c:v>Royal Manchester Children's Hospital (-)</c:v>
                </c:pt>
                <c:pt idx="3">
                  <c:v>Manchester Royal Eye Hospital (-)</c:v>
                </c:pt>
                <c:pt idx="4">
                  <c:v>St Mary's Hospital (-)</c:v>
                </c:pt>
                <c:pt idx="5">
                  <c:v>Wythenshawe Hospital (179)</c:v>
                </c:pt>
                <c:pt idx="6">
                  <c:v>Withington Community Hospital  (-)</c:v>
                </c:pt>
                <c:pt idx="7">
                  <c:v>Trafford General Hospital (-)</c:v>
                </c:pt>
                <c:pt idx="8">
                  <c:v>North Manchester General Hospital (61)</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(372)</c:v>
                </c:pt>
                <c:pt idx="1">
                  <c:v>Manchester Royal Infirmary (107)</c:v>
                </c:pt>
                <c:pt idx="2">
                  <c:v>Royal Manchester Children's Hospital (-)</c:v>
                </c:pt>
                <c:pt idx="3">
                  <c:v>Manchester Royal Eye Hospital (-)</c:v>
                </c:pt>
                <c:pt idx="4">
                  <c:v>St Mary's Hospital (-)</c:v>
                </c:pt>
                <c:pt idx="5">
                  <c:v>Wythenshawe Hospital (179)</c:v>
                </c:pt>
                <c:pt idx="6">
                  <c:v>Withington Community Hospital  (-)</c:v>
                </c:pt>
                <c:pt idx="7">
                  <c:v>Trafford General Hospital (-)</c:v>
                </c:pt>
                <c:pt idx="8">
                  <c:v>North Manchester General Hospital (61)</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(372)</c:v>
                </c:pt>
                <c:pt idx="1">
                  <c:v>Manchester Royal Infirmary (107)</c:v>
                </c:pt>
                <c:pt idx="2">
                  <c:v>Royal Manchester Children's Hospital (-)</c:v>
                </c:pt>
                <c:pt idx="3">
                  <c:v>Manchester Royal Eye Hospital (-)</c:v>
                </c:pt>
                <c:pt idx="4">
                  <c:v>St Mary's Hospital (-)</c:v>
                </c:pt>
                <c:pt idx="5">
                  <c:v>Wythenshawe Hospital (179)</c:v>
                </c:pt>
                <c:pt idx="6">
                  <c:v>Withington Community Hospital  (-)</c:v>
                </c:pt>
                <c:pt idx="7">
                  <c:v>Trafford General Hospital (-)</c:v>
                </c:pt>
                <c:pt idx="8">
                  <c:v>North Manchester General Hospital (61)</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2.8654911369181537</c:v>
                </c:pt>
                <c:pt idx="1">
                  <c:v>2.9154604846930496</c:v>
                </c:pt>
                <c:pt idx="2">
                  <c:v>0</c:v>
                </c:pt>
                <c:pt idx="3">
                  <c:v>0</c:v>
                </c:pt>
                <c:pt idx="4">
                  <c:v>0</c:v>
                </c:pt>
                <c:pt idx="5">
                  <c:v>2.8564585863774976</c:v>
                </c:pt>
                <c:pt idx="6">
                  <c:v>0</c:v>
                </c:pt>
                <c:pt idx="7">
                  <c:v>0</c:v>
                </c:pt>
                <c:pt idx="8">
                  <c:v>3.1415757211831394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(358)</c:v>
                </c:pt>
                <c:pt idx="1">
                  <c:v>Manchester Royal Infirmary (104)</c:v>
                </c:pt>
                <c:pt idx="2">
                  <c:v>Royal Manchester Children's Hospital (-)</c:v>
                </c:pt>
                <c:pt idx="3">
                  <c:v>Manchester Royal Eye Hospital (-)</c:v>
                </c:pt>
                <c:pt idx="4">
                  <c:v>St Mary's Hospital (-)</c:v>
                </c:pt>
                <c:pt idx="5">
                  <c:v>Wythenshawe Hospital (173)</c:v>
                </c:pt>
                <c:pt idx="6">
                  <c:v>Withington Community Hospital  (-)</c:v>
                </c:pt>
                <c:pt idx="7">
                  <c:v>Trafford General Hospital (-)</c:v>
                </c:pt>
                <c:pt idx="8">
                  <c:v>North Manchester General Hospital (56)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(358)</c:v>
                </c:pt>
                <c:pt idx="1">
                  <c:v>Manchester Royal Infirmary (104)</c:v>
                </c:pt>
                <c:pt idx="2">
                  <c:v>Royal Manchester Children's Hospital (-)</c:v>
                </c:pt>
                <c:pt idx="3">
                  <c:v>Manchester Royal Eye Hospital (-)</c:v>
                </c:pt>
                <c:pt idx="4">
                  <c:v>St Mary's Hospital (-)</c:v>
                </c:pt>
                <c:pt idx="5">
                  <c:v>Wythenshawe Hospital (173)</c:v>
                </c:pt>
                <c:pt idx="6">
                  <c:v>Withington Community Hospital  (-)</c:v>
                </c:pt>
                <c:pt idx="7">
                  <c:v>Trafford General Hospital (-)</c:v>
                </c:pt>
                <c:pt idx="8">
                  <c:v>North Manchester General Hospital (56)</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(358)</c:v>
                </c:pt>
                <c:pt idx="1">
                  <c:v>Manchester Royal Infirmary (104)</c:v>
                </c:pt>
                <c:pt idx="2">
                  <c:v>Royal Manchester Children's Hospital (-)</c:v>
                </c:pt>
                <c:pt idx="3">
                  <c:v>Manchester Royal Eye Hospital (-)</c:v>
                </c:pt>
                <c:pt idx="4">
                  <c:v>St Mary's Hospital (-)</c:v>
                </c:pt>
                <c:pt idx="5">
                  <c:v>Wythenshawe Hospital (173)</c:v>
                </c:pt>
                <c:pt idx="6">
                  <c:v>Withington Community Hospital  (-)</c:v>
                </c:pt>
                <c:pt idx="7">
                  <c:v>Trafford General Hospital (-)</c:v>
                </c:pt>
                <c:pt idx="8">
                  <c:v>North Manchester General Hospital (56)</c:v>
                </c:pt>
              </c:strCache>
            </c:strRef>
          </c:cat>
          <c:val>
            <c:numRef>
              <c:f>Sheet1!$F$2:$F$10</c:f>
              <c:numCache>
                <c:formatCode>0.0;;</c:formatCode>
                <c:ptCount val="9"/>
                <c:pt idx="0">
                  <c:v>0</c:v>
                </c:pt>
                <c:pt idx="1">
                  <c:v>0</c:v>
                </c:pt>
                <c:pt idx="2">
                  <c:v>0</c:v>
                </c:pt>
                <c:pt idx="3">
                  <c:v>0</c:v>
                </c:pt>
                <c:pt idx="4">
                  <c:v>0</c:v>
                </c:pt>
                <c:pt idx="5">
                  <c:v>0</c:v>
                </c:pt>
                <c:pt idx="6">
                  <c:v>0</c:v>
                </c:pt>
                <c:pt idx="7">
                  <c:v>0</c:v>
                </c:pt>
                <c:pt idx="8">
                  <c:v>6.5444933097928217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(358)</c:v>
                </c:pt>
                <c:pt idx="1">
                  <c:v>Manchester Royal Infirmary (104)</c:v>
                </c:pt>
                <c:pt idx="2">
                  <c:v>Royal Manchester Children's Hospital (-)</c:v>
                </c:pt>
                <c:pt idx="3">
                  <c:v>Manchester Royal Eye Hospital (-)</c:v>
                </c:pt>
                <c:pt idx="4">
                  <c:v>St Mary's Hospital (-)</c:v>
                </c:pt>
                <c:pt idx="5">
                  <c:v>Wythenshawe Hospital (173)</c:v>
                </c:pt>
                <c:pt idx="6">
                  <c:v>Withington Community Hospital  (-)</c:v>
                </c:pt>
                <c:pt idx="7">
                  <c:v>Trafford General Hospital (-)</c:v>
                </c:pt>
                <c:pt idx="8">
                  <c:v>North Manchester General Hospital (56)</c:v>
                </c:pt>
              </c:strCache>
            </c:strRef>
          </c:cat>
          <c:val>
            <c:numRef>
              <c:f>Sheet1!$G$2:$G$10</c:f>
              <c:numCache>
                <c:formatCode>0.0;;</c:formatCode>
                <c:ptCount val="9"/>
                <c:pt idx="0">
                  <c:v>8.0003852825836752</c:v>
                </c:pt>
                <c:pt idx="1">
                  <c:v>8.1556559036203087</c:v>
                </c:pt>
                <c:pt idx="2">
                  <c:v>0</c:v>
                </c:pt>
                <c:pt idx="3">
                  <c:v>0</c:v>
                </c:pt>
                <c:pt idx="4">
                  <c:v>0</c:v>
                </c:pt>
                <c:pt idx="5">
                  <c:v>8.3368496273129722</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(358)</c:v>
                </c:pt>
                <c:pt idx="1">
                  <c:v>Manchester Royal Infirmary (104)</c:v>
                </c:pt>
                <c:pt idx="2">
                  <c:v>Royal Manchester Children's Hospital (-)</c:v>
                </c:pt>
                <c:pt idx="3">
                  <c:v>Manchester Royal Eye Hospital (-)</c:v>
                </c:pt>
                <c:pt idx="4">
                  <c:v>St Mary's Hospital (-)</c:v>
                </c:pt>
                <c:pt idx="5">
                  <c:v>Wythenshawe Hospital (173)</c:v>
                </c:pt>
                <c:pt idx="6">
                  <c:v>Withington Community Hospital  (-)</c:v>
                </c:pt>
                <c:pt idx="7">
                  <c:v>Trafford General Hospital (-)</c:v>
                </c:pt>
                <c:pt idx="8">
                  <c:v>North Manchester General Hospital (56)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(358)</c:v>
                </c:pt>
                <c:pt idx="1">
                  <c:v>Manchester Royal Infirmary (104)</c:v>
                </c:pt>
                <c:pt idx="2">
                  <c:v>Royal Manchester Children's Hospital (-)</c:v>
                </c:pt>
                <c:pt idx="3">
                  <c:v>Manchester Royal Eye Hospital (-)</c:v>
                </c:pt>
                <c:pt idx="4">
                  <c:v>St Mary's Hospital (-)</c:v>
                </c:pt>
                <c:pt idx="5">
                  <c:v>Wythenshawe Hospital (173)</c:v>
                </c:pt>
                <c:pt idx="6">
                  <c:v>Withington Community Hospital  (-)</c:v>
                </c:pt>
                <c:pt idx="7">
                  <c:v>Trafford General Hospital (-)</c:v>
                </c:pt>
                <c:pt idx="8">
                  <c:v>North Manchester General Hospital (56)</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(358)</c:v>
                </c:pt>
                <c:pt idx="1">
                  <c:v>Manchester Royal Infirmary (104)</c:v>
                </c:pt>
                <c:pt idx="2">
                  <c:v>Royal Manchester Children's Hospital (-)</c:v>
                </c:pt>
                <c:pt idx="3">
                  <c:v>Manchester Royal Eye Hospital (-)</c:v>
                </c:pt>
                <c:pt idx="4">
                  <c:v>St Mary's Hospital (-)</c:v>
                </c:pt>
                <c:pt idx="5">
                  <c:v>Wythenshawe Hospital (173)</c:v>
                </c:pt>
                <c:pt idx="6">
                  <c:v>Withington Community Hospital  (-)</c:v>
                </c:pt>
                <c:pt idx="7">
                  <c:v>Trafford General Hospital (-)</c:v>
                </c:pt>
                <c:pt idx="8">
                  <c:v>North Manchester General Hospital (56)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1.9996147174163248</c:v>
                </c:pt>
                <c:pt idx="1">
                  <c:v>1.8443440963796913</c:v>
                </c:pt>
                <c:pt idx="2">
                  <c:v>0</c:v>
                </c:pt>
                <c:pt idx="3">
                  <c:v>0</c:v>
                </c:pt>
                <c:pt idx="4">
                  <c:v>0</c:v>
                </c:pt>
                <c:pt idx="5">
                  <c:v>1.6631503726870278</c:v>
                </c:pt>
                <c:pt idx="6">
                  <c:v>0</c:v>
                </c:pt>
                <c:pt idx="7">
                  <c:v>0</c:v>
                </c:pt>
                <c:pt idx="8">
                  <c:v>3.4555066902071783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(289)</c:v>
                </c:pt>
                <c:pt idx="1">
                  <c:v>Manchester Royal Infirmary (85)</c:v>
                </c:pt>
                <c:pt idx="2">
                  <c:v>Royal Manchester Children's Hospital (-)</c:v>
                </c:pt>
                <c:pt idx="3">
                  <c:v>Manchester Royal Eye Hospital (-)</c:v>
                </c:pt>
                <c:pt idx="4">
                  <c:v>St Mary's Hospital (-)</c:v>
                </c:pt>
                <c:pt idx="5">
                  <c:v>Wythenshawe Hospital (145)</c:v>
                </c:pt>
                <c:pt idx="6">
                  <c:v>Withington Community Hospital  (-)</c:v>
                </c:pt>
                <c:pt idx="7">
                  <c:v>Trafford General Hospital (-)</c:v>
                </c:pt>
                <c:pt idx="8">
                  <c:v>North Manchester General Hospital (38)</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(289)</c:v>
                </c:pt>
                <c:pt idx="1">
                  <c:v>Manchester Royal Infirmary (85)</c:v>
                </c:pt>
                <c:pt idx="2">
                  <c:v>Royal Manchester Children's Hospital (-)</c:v>
                </c:pt>
                <c:pt idx="3">
                  <c:v>Manchester Royal Eye Hospital (-)</c:v>
                </c:pt>
                <c:pt idx="4">
                  <c:v>St Mary's Hospital (-)</c:v>
                </c:pt>
                <c:pt idx="5">
                  <c:v>Wythenshawe Hospital (145)</c:v>
                </c:pt>
                <c:pt idx="6">
                  <c:v>Withington Community Hospital  (-)</c:v>
                </c:pt>
                <c:pt idx="7">
                  <c:v>Trafford General Hospital (-)</c:v>
                </c:pt>
                <c:pt idx="8">
                  <c:v>North Manchester General Hospital (38)</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(289)</c:v>
                </c:pt>
                <c:pt idx="1">
                  <c:v>Manchester Royal Infirmary (85)</c:v>
                </c:pt>
                <c:pt idx="2">
                  <c:v>Royal Manchester Children's Hospital (-)</c:v>
                </c:pt>
                <c:pt idx="3">
                  <c:v>Manchester Royal Eye Hospital (-)</c:v>
                </c:pt>
                <c:pt idx="4">
                  <c:v>St Mary's Hospital (-)</c:v>
                </c:pt>
                <c:pt idx="5">
                  <c:v>Wythenshawe Hospital (145)</c:v>
                </c:pt>
                <c:pt idx="6">
                  <c:v>Withington Community Hospital  (-)</c:v>
                </c:pt>
                <c:pt idx="7">
                  <c:v>Trafford General Hospital (-)</c:v>
                </c:pt>
                <c:pt idx="8">
                  <c:v>North Manchester General Hospital (38)</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(289)</c:v>
                </c:pt>
                <c:pt idx="1">
                  <c:v>Manchester Royal Infirmary (85)</c:v>
                </c:pt>
                <c:pt idx="2">
                  <c:v>Royal Manchester Children's Hospital (-)</c:v>
                </c:pt>
                <c:pt idx="3">
                  <c:v>Manchester Royal Eye Hospital (-)</c:v>
                </c:pt>
                <c:pt idx="4">
                  <c:v>St Mary's Hospital (-)</c:v>
                </c:pt>
                <c:pt idx="5">
                  <c:v>Wythenshawe Hospital (145)</c:v>
                </c:pt>
                <c:pt idx="6">
                  <c:v>Withington Community Hospital  (-)</c:v>
                </c:pt>
                <c:pt idx="7">
                  <c:v>Trafford General Hospital (-)</c:v>
                </c:pt>
                <c:pt idx="8">
                  <c:v>North Manchester General Hospital (38)</c:v>
                </c:pt>
              </c:strCache>
            </c:strRef>
          </c:cat>
          <c:val>
            <c:numRef>
              <c:f>Sheet1!$G$2:$G$10</c:f>
              <c:numCache>
                <c:formatCode>0.0;;</c:formatCode>
                <c:ptCount val="9"/>
                <c:pt idx="0">
                  <c:v>9.0945396391950002</c:v>
                </c:pt>
                <c:pt idx="1">
                  <c:v>9.1137843757591295</c:v>
                </c:pt>
                <c:pt idx="2">
                  <c:v>0</c:v>
                </c:pt>
                <c:pt idx="3">
                  <c:v>0</c:v>
                </c:pt>
                <c:pt idx="4">
                  <c:v>0</c:v>
                </c:pt>
                <c:pt idx="5">
                  <c:v>9.1958636004559349</c:v>
                </c:pt>
                <c:pt idx="6">
                  <c:v>0</c:v>
                </c:pt>
                <c:pt idx="7">
                  <c:v>0</c:v>
                </c:pt>
                <c:pt idx="8">
                  <c:v>8.9976562245987477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(289)</c:v>
                </c:pt>
                <c:pt idx="1">
                  <c:v>Manchester Royal Infirmary (85)</c:v>
                </c:pt>
                <c:pt idx="2">
                  <c:v>Royal Manchester Children's Hospital (-)</c:v>
                </c:pt>
                <c:pt idx="3">
                  <c:v>Manchester Royal Eye Hospital (-)</c:v>
                </c:pt>
                <c:pt idx="4">
                  <c:v>St Mary's Hospital (-)</c:v>
                </c:pt>
                <c:pt idx="5">
                  <c:v>Wythenshawe Hospital (145)</c:v>
                </c:pt>
                <c:pt idx="6">
                  <c:v>Withington Community Hospital  (-)</c:v>
                </c:pt>
                <c:pt idx="7">
                  <c:v>Trafford General Hospital (-)</c:v>
                </c:pt>
                <c:pt idx="8">
                  <c:v>North Manchester General Hospital (38)</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(289)</c:v>
                </c:pt>
                <c:pt idx="1">
                  <c:v>Manchester Royal Infirmary (85)</c:v>
                </c:pt>
                <c:pt idx="2">
                  <c:v>Royal Manchester Children's Hospital (-)</c:v>
                </c:pt>
                <c:pt idx="3">
                  <c:v>Manchester Royal Eye Hospital (-)</c:v>
                </c:pt>
                <c:pt idx="4">
                  <c:v>St Mary's Hospital (-)</c:v>
                </c:pt>
                <c:pt idx="5">
                  <c:v>Wythenshawe Hospital (145)</c:v>
                </c:pt>
                <c:pt idx="6">
                  <c:v>Withington Community Hospital  (-)</c:v>
                </c:pt>
                <c:pt idx="7">
                  <c:v>Trafford General Hospital (-)</c:v>
                </c:pt>
                <c:pt idx="8">
                  <c:v>North Manchester General Hospital (38)</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(289)</c:v>
                </c:pt>
                <c:pt idx="1">
                  <c:v>Manchester Royal Infirmary (85)</c:v>
                </c:pt>
                <c:pt idx="2">
                  <c:v>Royal Manchester Children's Hospital (-)</c:v>
                </c:pt>
                <c:pt idx="3">
                  <c:v>Manchester Royal Eye Hospital (-)</c:v>
                </c:pt>
                <c:pt idx="4">
                  <c:v>St Mary's Hospital (-)</c:v>
                </c:pt>
                <c:pt idx="5">
                  <c:v>Wythenshawe Hospital (145)</c:v>
                </c:pt>
                <c:pt idx="6">
                  <c:v>Withington Community Hospital  (-)</c:v>
                </c:pt>
                <c:pt idx="7">
                  <c:v>Trafford General Hospital (-)</c:v>
                </c:pt>
                <c:pt idx="8">
                  <c:v>North Manchester General Hospital (38)</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0.90546036080499981</c:v>
                </c:pt>
                <c:pt idx="1">
                  <c:v>0.88621562424087053</c:v>
                </c:pt>
                <c:pt idx="2">
                  <c:v>0</c:v>
                </c:pt>
                <c:pt idx="3">
                  <c:v>0</c:v>
                </c:pt>
                <c:pt idx="4">
                  <c:v>0</c:v>
                </c:pt>
                <c:pt idx="5">
                  <c:v>0.80413639954406513</c:v>
                </c:pt>
                <c:pt idx="6">
                  <c:v>0</c:v>
                </c:pt>
                <c:pt idx="7">
                  <c:v>0</c:v>
                </c:pt>
                <c:pt idx="8">
                  <c:v>1.0023437754012523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(214)</c:v>
                </c:pt>
                <c:pt idx="1">
                  <c:v>Manchester Royal Infirmary (59)</c:v>
                </c:pt>
                <c:pt idx="2">
                  <c:v>Royal Manchester Children's Hospital (-)</c:v>
                </c:pt>
                <c:pt idx="3">
                  <c:v>Manchester Royal Eye Hospital (-)</c:v>
                </c:pt>
                <c:pt idx="4">
                  <c:v>St Mary's Hospital (-)</c:v>
                </c:pt>
                <c:pt idx="5">
                  <c:v>Wythenshawe Hospital (108)</c:v>
                </c:pt>
                <c:pt idx="6">
                  <c:v>Withington Community Hospital  (-)</c:v>
                </c:pt>
                <c:pt idx="7">
                  <c:v>Trafford General Hospital (-)</c:v>
                </c:pt>
                <c:pt idx="8">
                  <c:v>North Manchester General Hospital (32)</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(214)</c:v>
                </c:pt>
                <c:pt idx="1">
                  <c:v>Manchester Royal Infirmary (59)</c:v>
                </c:pt>
                <c:pt idx="2">
                  <c:v>Royal Manchester Children's Hospital (-)</c:v>
                </c:pt>
                <c:pt idx="3">
                  <c:v>Manchester Royal Eye Hospital (-)</c:v>
                </c:pt>
                <c:pt idx="4">
                  <c:v>St Mary's Hospital (-)</c:v>
                </c:pt>
                <c:pt idx="5">
                  <c:v>Wythenshawe Hospital (108)</c:v>
                </c:pt>
                <c:pt idx="6">
                  <c:v>Withington Community Hospital  (-)</c:v>
                </c:pt>
                <c:pt idx="7">
                  <c:v>Trafford General Hospital (-)</c:v>
                </c:pt>
                <c:pt idx="8">
                  <c:v>North Manchester General Hospital (32)</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(214)</c:v>
                </c:pt>
                <c:pt idx="1">
                  <c:v>Manchester Royal Infirmary (59)</c:v>
                </c:pt>
                <c:pt idx="2">
                  <c:v>Royal Manchester Children's Hospital (-)</c:v>
                </c:pt>
                <c:pt idx="3">
                  <c:v>Manchester Royal Eye Hospital (-)</c:v>
                </c:pt>
                <c:pt idx="4">
                  <c:v>St Mary's Hospital (-)</c:v>
                </c:pt>
                <c:pt idx="5">
                  <c:v>Wythenshawe Hospital (108)</c:v>
                </c:pt>
                <c:pt idx="6">
                  <c:v>Withington Community Hospital  (-)</c:v>
                </c:pt>
                <c:pt idx="7">
                  <c:v>Trafford General Hospital (-)</c:v>
                </c:pt>
                <c:pt idx="8">
                  <c:v>North Manchester General Hospital (32)</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(214)</c:v>
                </c:pt>
                <c:pt idx="1">
                  <c:v>Manchester Royal Infirmary (59)</c:v>
                </c:pt>
                <c:pt idx="2">
                  <c:v>Royal Manchester Children's Hospital (-)</c:v>
                </c:pt>
                <c:pt idx="3">
                  <c:v>Manchester Royal Eye Hospital (-)</c:v>
                </c:pt>
                <c:pt idx="4">
                  <c:v>St Mary's Hospital (-)</c:v>
                </c:pt>
                <c:pt idx="5">
                  <c:v>Wythenshawe Hospital (108)</c:v>
                </c:pt>
                <c:pt idx="6">
                  <c:v>Withington Community Hospital  (-)</c:v>
                </c:pt>
                <c:pt idx="7">
                  <c:v>Trafford General Hospital (-)</c:v>
                </c:pt>
                <c:pt idx="8">
                  <c:v>North Manchester General Hospital (32)</c:v>
                </c:pt>
              </c:strCache>
            </c:strRef>
          </c:cat>
          <c:val>
            <c:numRef>
              <c:f>Sheet1!$G$2:$G$10</c:f>
              <c:numCache>
                <c:formatCode>0.0;;</c:formatCode>
                <c:ptCount val="9"/>
                <c:pt idx="0">
                  <c:v>6.2536196695227737</c:v>
                </c:pt>
                <c:pt idx="1">
                  <c:v>6.7016578672564773</c:v>
                </c:pt>
                <c:pt idx="2">
                  <c:v>0</c:v>
                </c:pt>
                <c:pt idx="3">
                  <c:v>0</c:v>
                </c:pt>
                <c:pt idx="4">
                  <c:v>0</c:v>
                </c:pt>
                <c:pt idx="5">
                  <c:v>6.3987602181629741</c:v>
                </c:pt>
                <c:pt idx="6">
                  <c:v>0</c:v>
                </c:pt>
                <c:pt idx="7">
                  <c:v>0</c:v>
                </c:pt>
                <c:pt idx="8">
                  <c:v>4.9789017165332412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(214)</c:v>
                </c:pt>
                <c:pt idx="1">
                  <c:v>Manchester Royal Infirmary (59)</c:v>
                </c:pt>
                <c:pt idx="2">
                  <c:v>Royal Manchester Children's Hospital (-)</c:v>
                </c:pt>
                <c:pt idx="3">
                  <c:v>Manchester Royal Eye Hospital (-)</c:v>
                </c:pt>
                <c:pt idx="4">
                  <c:v>St Mary's Hospital (-)</c:v>
                </c:pt>
                <c:pt idx="5">
                  <c:v>Wythenshawe Hospital (108)</c:v>
                </c:pt>
                <c:pt idx="6">
                  <c:v>Withington Community Hospital  (-)</c:v>
                </c:pt>
                <c:pt idx="7">
                  <c:v>Trafford General Hospital (-)</c:v>
                </c:pt>
                <c:pt idx="8">
                  <c:v>North Manchester General Hospital (32)</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(214)</c:v>
                </c:pt>
                <c:pt idx="1">
                  <c:v>Manchester Royal Infirmary (59)</c:v>
                </c:pt>
                <c:pt idx="2">
                  <c:v>Royal Manchester Children's Hospital (-)</c:v>
                </c:pt>
                <c:pt idx="3">
                  <c:v>Manchester Royal Eye Hospital (-)</c:v>
                </c:pt>
                <c:pt idx="4">
                  <c:v>St Mary's Hospital (-)</c:v>
                </c:pt>
                <c:pt idx="5">
                  <c:v>Wythenshawe Hospital (108)</c:v>
                </c:pt>
                <c:pt idx="6">
                  <c:v>Withington Community Hospital  (-)</c:v>
                </c:pt>
                <c:pt idx="7">
                  <c:v>Trafford General Hospital (-)</c:v>
                </c:pt>
                <c:pt idx="8">
                  <c:v>North Manchester General Hospital (32)</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(214)</c:v>
                </c:pt>
                <c:pt idx="1">
                  <c:v>Manchester Royal Infirmary (59)</c:v>
                </c:pt>
                <c:pt idx="2">
                  <c:v>Royal Manchester Children's Hospital (-)</c:v>
                </c:pt>
                <c:pt idx="3">
                  <c:v>Manchester Royal Eye Hospital (-)</c:v>
                </c:pt>
                <c:pt idx="4">
                  <c:v>St Mary's Hospital (-)</c:v>
                </c:pt>
                <c:pt idx="5">
                  <c:v>Wythenshawe Hospital (108)</c:v>
                </c:pt>
                <c:pt idx="6">
                  <c:v>Withington Community Hospital  (-)</c:v>
                </c:pt>
                <c:pt idx="7">
                  <c:v>Trafford General Hospital (-)</c:v>
                </c:pt>
                <c:pt idx="8">
                  <c:v>North Manchester General Hospital (32)</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3.7463803304772263</c:v>
                </c:pt>
                <c:pt idx="1">
                  <c:v>3.2983421327435227</c:v>
                </c:pt>
                <c:pt idx="2">
                  <c:v>0</c:v>
                </c:pt>
                <c:pt idx="3">
                  <c:v>0</c:v>
                </c:pt>
                <c:pt idx="4">
                  <c:v>0</c:v>
                </c:pt>
                <c:pt idx="5">
                  <c:v>3.6012397818370259</c:v>
                </c:pt>
                <c:pt idx="6">
                  <c:v>0</c:v>
                </c:pt>
                <c:pt idx="7">
                  <c:v>0</c:v>
                </c:pt>
                <c:pt idx="8">
                  <c:v>5.0210982834667588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(303)</c:v>
                </c:pt>
                <c:pt idx="1">
                  <c:v>Manchester Royal Infirmary (85)</c:v>
                </c:pt>
                <c:pt idx="2">
                  <c:v>Royal Manchester Children's Hospital (-)</c:v>
                </c:pt>
                <c:pt idx="3">
                  <c:v>Manchester Royal Eye Hospital (-)</c:v>
                </c:pt>
                <c:pt idx="4">
                  <c:v>St Mary's Hospital (-)</c:v>
                </c:pt>
                <c:pt idx="5">
                  <c:v>Wythenshawe Hospital (150)</c:v>
                </c:pt>
                <c:pt idx="6">
                  <c:v>Withington Community Hospital  (-)</c:v>
                </c:pt>
                <c:pt idx="7">
                  <c:v>Trafford General Hospital (-)</c:v>
                </c:pt>
                <c:pt idx="8">
                  <c:v>North Manchester General Hospital (48)</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(303)</c:v>
                </c:pt>
                <c:pt idx="1">
                  <c:v>Manchester Royal Infirmary (85)</c:v>
                </c:pt>
                <c:pt idx="2">
                  <c:v>Royal Manchester Children's Hospital (-)</c:v>
                </c:pt>
                <c:pt idx="3">
                  <c:v>Manchester Royal Eye Hospital (-)</c:v>
                </c:pt>
                <c:pt idx="4">
                  <c:v>St Mary's Hospital (-)</c:v>
                </c:pt>
                <c:pt idx="5">
                  <c:v>Wythenshawe Hospital (150)</c:v>
                </c:pt>
                <c:pt idx="6">
                  <c:v>Withington Community Hospital  (-)</c:v>
                </c:pt>
                <c:pt idx="7">
                  <c:v>Trafford General Hospital (-)</c:v>
                </c:pt>
                <c:pt idx="8">
                  <c:v>North Manchester General Hospital (48)</c:v>
                </c:pt>
              </c:strCache>
            </c:strRef>
          </c:cat>
          <c:val>
            <c:numRef>
              <c:f>Sheet1!$E$2:$E$10</c:f>
              <c:numCache>
                <c:formatCode>0.0;;</c:formatCode>
                <c:ptCount val="9"/>
                <c:pt idx="0">
                  <c:v>0</c:v>
                </c:pt>
                <c:pt idx="1">
                  <c:v>0</c:v>
                </c:pt>
                <c:pt idx="2">
                  <c:v>0</c:v>
                </c:pt>
                <c:pt idx="3">
                  <c:v>0</c:v>
                </c:pt>
                <c:pt idx="4">
                  <c:v>0</c:v>
                </c:pt>
                <c:pt idx="5">
                  <c:v>0</c:v>
                </c:pt>
                <c:pt idx="6">
                  <c:v>0</c:v>
                </c:pt>
                <c:pt idx="7">
                  <c:v>0</c:v>
                </c:pt>
                <c:pt idx="8">
                  <c:v>3.0686091750036129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(303)</c:v>
                </c:pt>
                <c:pt idx="1">
                  <c:v>Manchester Royal Infirmary (85)</c:v>
                </c:pt>
                <c:pt idx="2">
                  <c:v>Royal Manchester Children's Hospital (-)</c:v>
                </c:pt>
                <c:pt idx="3">
                  <c:v>Manchester Royal Eye Hospital (-)</c:v>
                </c:pt>
                <c:pt idx="4">
                  <c:v>St Mary's Hospital (-)</c:v>
                </c:pt>
                <c:pt idx="5">
                  <c:v>Wythenshawe Hospital (150)</c:v>
                </c:pt>
                <c:pt idx="6">
                  <c:v>Withington Community Hospital  (-)</c:v>
                </c:pt>
                <c:pt idx="7">
                  <c:v>Trafford General Hospital (-)</c:v>
                </c:pt>
                <c:pt idx="8">
                  <c:v>North Manchester General Hospital (48)</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(303)</c:v>
                </c:pt>
                <c:pt idx="1">
                  <c:v>Manchester Royal Infirmary (85)</c:v>
                </c:pt>
                <c:pt idx="2">
                  <c:v>Royal Manchester Children's Hospital (-)</c:v>
                </c:pt>
                <c:pt idx="3">
                  <c:v>Manchester Royal Eye Hospital (-)</c:v>
                </c:pt>
                <c:pt idx="4">
                  <c:v>St Mary's Hospital (-)</c:v>
                </c:pt>
                <c:pt idx="5">
                  <c:v>Wythenshawe Hospital (150)</c:v>
                </c:pt>
                <c:pt idx="6">
                  <c:v>Withington Community Hospital  (-)</c:v>
                </c:pt>
                <c:pt idx="7">
                  <c:v>Trafford General Hospital (-)</c:v>
                </c:pt>
                <c:pt idx="8">
                  <c:v>North Manchester General Hospital (48)</c:v>
                </c:pt>
              </c:strCache>
            </c:strRef>
          </c:cat>
          <c:val>
            <c:numRef>
              <c:f>Sheet1!$G$2:$G$10</c:f>
              <c:numCache>
                <c:formatCode>0.0;;</c:formatCode>
                <c:ptCount val="9"/>
                <c:pt idx="0">
                  <c:v>4.1490514621457582</c:v>
                </c:pt>
                <c:pt idx="1">
                  <c:v>4.198419251330991</c:v>
                </c:pt>
                <c:pt idx="2">
                  <c:v>0</c:v>
                </c:pt>
                <c:pt idx="3">
                  <c:v>0</c:v>
                </c:pt>
                <c:pt idx="4">
                  <c:v>0</c:v>
                </c:pt>
                <c:pt idx="5">
                  <c:v>4.2648266869644509</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(303)</c:v>
                </c:pt>
                <c:pt idx="1">
                  <c:v>Manchester Royal Infirmary (85)</c:v>
                </c:pt>
                <c:pt idx="2">
                  <c:v>Royal Manchester Children's Hospital (-)</c:v>
                </c:pt>
                <c:pt idx="3">
                  <c:v>Manchester Royal Eye Hospital (-)</c:v>
                </c:pt>
                <c:pt idx="4">
                  <c:v>St Mary's Hospital (-)</c:v>
                </c:pt>
                <c:pt idx="5">
                  <c:v>Wythenshawe Hospital (150)</c:v>
                </c:pt>
                <c:pt idx="6">
                  <c:v>Withington Community Hospital  (-)</c:v>
                </c:pt>
                <c:pt idx="7">
                  <c:v>Trafford General Hospital (-)</c:v>
                </c:pt>
                <c:pt idx="8">
                  <c:v>North Manchester General Hospital (48)</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(303)</c:v>
                </c:pt>
                <c:pt idx="1">
                  <c:v>Manchester Royal Infirmary (85)</c:v>
                </c:pt>
                <c:pt idx="2">
                  <c:v>Royal Manchester Children's Hospital (-)</c:v>
                </c:pt>
                <c:pt idx="3">
                  <c:v>Manchester Royal Eye Hospital (-)</c:v>
                </c:pt>
                <c:pt idx="4">
                  <c:v>St Mary's Hospital (-)</c:v>
                </c:pt>
                <c:pt idx="5">
                  <c:v>Wythenshawe Hospital (150)</c:v>
                </c:pt>
                <c:pt idx="6">
                  <c:v>Withington Community Hospital  (-)</c:v>
                </c:pt>
                <c:pt idx="7">
                  <c:v>Trafford General Hospital (-)</c:v>
                </c:pt>
                <c:pt idx="8">
                  <c:v>North Manchester General Hospital (48)</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(303)</c:v>
                </c:pt>
                <c:pt idx="1">
                  <c:v>Manchester Royal Infirmary (85)</c:v>
                </c:pt>
                <c:pt idx="2">
                  <c:v>Royal Manchester Children's Hospital (-)</c:v>
                </c:pt>
                <c:pt idx="3">
                  <c:v>Manchester Royal Eye Hospital (-)</c:v>
                </c:pt>
                <c:pt idx="4">
                  <c:v>St Mary's Hospital (-)</c:v>
                </c:pt>
                <c:pt idx="5">
                  <c:v>Wythenshawe Hospital (150)</c:v>
                </c:pt>
                <c:pt idx="6">
                  <c:v>Withington Community Hospital  (-)</c:v>
                </c:pt>
                <c:pt idx="7">
                  <c:v>Trafford General Hospital (-)</c:v>
                </c:pt>
                <c:pt idx="8">
                  <c:v>North Manchester General Hospital (48)</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5.8509485378542418</c:v>
                </c:pt>
                <c:pt idx="1">
                  <c:v>5.801580748669009</c:v>
                </c:pt>
                <c:pt idx="2">
                  <c:v>0</c:v>
                </c:pt>
                <c:pt idx="3">
                  <c:v>0</c:v>
                </c:pt>
                <c:pt idx="4">
                  <c:v>0</c:v>
                </c:pt>
                <c:pt idx="5">
                  <c:v>5.7351733130355491</c:v>
                </c:pt>
                <c:pt idx="6">
                  <c:v>0</c:v>
                </c:pt>
                <c:pt idx="7">
                  <c:v>0</c:v>
                </c:pt>
                <c:pt idx="8">
                  <c:v>6.9313908249963871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(348)</c:v>
                </c:pt>
                <c:pt idx="1">
                  <c:v>Manchester Royal Infirmary (101)</c:v>
                </c:pt>
                <c:pt idx="2">
                  <c:v>Royal Manchester Children's Hospital (-)</c:v>
                </c:pt>
                <c:pt idx="3">
                  <c:v>Manchester Royal Eye Hospital (-)</c:v>
                </c:pt>
                <c:pt idx="4">
                  <c:v>St Mary's Hospital (-)</c:v>
                </c:pt>
                <c:pt idx="5">
                  <c:v>Wythenshawe Hospital (169)</c:v>
                </c:pt>
                <c:pt idx="6">
                  <c:v>Withington Community Hospital  (-)</c:v>
                </c:pt>
                <c:pt idx="7">
                  <c:v>Trafford General Hospital (-)</c:v>
                </c:pt>
                <c:pt idx="8">
                  <c:v>North Manchester General Hospital (54)</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(348)</c:v>
                </c:pt>
                <c:pt idx="1">
                  <c:v>Manchester Royal Infirmary (101)</c:v>
                </c:pt>
                <c:pt idx="2">
                  <c:v>Royal Manchester Children's Hospital (-)</c:v>
                </c:pt>
                <c:pt idx="3">
                  <c:v>Manchester Royal Eye Hospital (-)</c:v>
                </c:pt>
                <c:pt idx="4">
                  <c:v>St Mary's Hospital (-)</c:v>
                </c:pt>
                <c:pt idx="5">
                  <c:v>Wythenshawe Hospital (169)</c:v>
                </c:pt>
                <c:pt idx="6">
                  <c:v>Withington Community Hospital  (-)</c:v>
                </c:pt>
                <c:pt idx="7">
                  <c:v>Trafford General Hospital (-)</c:v>
                </c:pt>
                <c:pt idx="8">
                  <c:v>North Manchester General Hospital (54)</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(348)</c:v>
                </c:pt>
                <c:pt idx="1">
                  <c:v>Manchester Royal Infirmary (101)</c:v>
                </c:pt>
                <c:pt idx="2">
                  <c:v>Royal Manchester Children's Hospital (-)</c:v>
                </c:pt>
                <c:pt idx="3">
                  <c:v>Manchester Royal Eye Hospital (-)</c:v>
                </c:pt>
                <c:pt idx="4">
                  <c:v>St Mary's Hospital (-)</c:v>
                </c:pt>
                <c:pt idx="5">
                  <c:v>Wythenshawe Hospital (169)</c:v>
                </c:pt>
                <c:pt idx="6">
                  <c:v>Withington Community Hospital  (-)</c:v>
                </c:pt>
                <c:pt idx="7">
                  <c:v>Trafford General Hospital (-)</c:v>
                </c:pt>
                <c:pt idx="8">
                  <c:v>North Manchester General Hospital (54)</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(348)</c:v>
                </c:pt>
                <c:pt idx="1">
                  <c:v>Manchester Royal Infirmary (101)</c:v>
                </c:pt>
                <c:pt idx="2">
                  <c:v>Royal Manchester Children's Hospital (-)</c:v>
                </c:pt>
                <c:pt idx="3">
                  <c:v>Manchester Royal Eye Hospital (-)</c:v>
                </c:pt>
                <c:pt idx="4">
                  <c:v>St Mary's Hospital (-)</c:v>
                </c:pt>
                <c:pt idx="5">
                  <c:v>Wythenshawe Hospital (169)</c:v>
                </c:pt>
                <c:pt idx="6">
                  <c:v>Withington Community Hospital  (-)</c:v>
                </c:pt>
                <c:pt idx="7">
                  <c:v>Trafford General Hospital (-)</c:v>
                </c:pt>
                <c:pt idx="8">
                  <c:v>North Manchester General Hospital (54)</c:v>
                </c:pt>
              </c:strCache>
            </c:strRef>
          </c:cat>
          <c:val>
            <c:numRef>
              <c:f>Sheet1!$G$2:$G$10</c:f>
              <c:numCache>
                <c:formatCode>0.0;;</c:formatCode>
                <c:ptCount val="9"/>
                <c:pt idx="0">
                  <c:v>6.7727419652038572</c:v>
                </c:pt>
                <c:pt idx="1">
                  <c:v>7.0275107268900054</c:v>
                </c:pt>
                <c:pt idx="2">
                  <c:v>0</c:v>
                </c:pt>
                <c:pt idx="3">
                  <c:v>0</c:v>
                </c:pt>
                <c:pt idx="4">
                  <c:v>0</c:v>
                </c:pt>
                <c:pt idx="5">
                  <c:v>6.8770243492442988</c:v>
                </c:pt>
                <c:pt idx="6">
                  <c:v>0</c:v>
                </c:pt>
                <c:pt idx="7">
                  <c:v>0</c:v>
                </c:pt>
                <c:pt idx="8">
                  <c:v>5.972490979014351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(348)</c:v>
                </c:pt>
                <c:pt idx="1">
                  <c:v>Manchester Royal Infirmary (101)</c:v>
                </c:pt>
                <c:pt idx="2">
                  <c:v>Royal Manchester Children's Hospital (-)</c:v>
                </c:pt>
                <c:pt idx="3">
                  <c:v>Manchester Royal Eye Hospital (-)</c:v>
                </c:pt>
                <c:pt idx="4">
                  <c:v>St Mary's Hospital (-)</c:v>
                </c:pt>
                <c:pt idx="5">
                  <c:v>Wythenshawe Hospital (169)</c:v>
                </c:pt>
                <c:pt idx="6">
                  <c:v>Withington Community Hospital  (-)</c:v>
                </c:pt>
                <c:pt idx="7">
                  <c:v>Trafford General Hospital (-)</c:v>
                </c:pt>
                <c:pt idx="8">
                  <c:v>North Manchester General Hospital (54)</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(348)</c:v>
                </c:pt>
                <c:pt idx="1">
                  <c:v>Manchester Royal Infirmary (101)</c:v>
                </c:pt>
                <c:pt idx="2">
                  <c:v>Royal Manchester Children's Hospital (-)</c:v>
                </c:pt>
                <c:pt idx="3">
                  <c:v>Manchester Royal Eye Hospital (-)</c:v>
                </c:pt>
                <c:pt idx="4">
                  <c:v>St Mary's Hospital (-)</c:v>
                </c:pt>
                <c:pt idx="5">
                  <c:v>Wythenshawe Hospital (169)</c:v>
                </c:pt>
                <c:pt idx="6">
                  <c:v>Withington Community Hospital  (-)</c:v>
                </c:pt>
                <c:pt idx="7">
                  <c:v>Trafford General Hospital (-)</c:v>
                </c:pt>
                <c:pt idx="8">
                  <c:v>North Manchester General Hospital (54)</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(348)</c:v>
                </c:pt>
                <c:pt idx="1">
                  <c:v>Manchester Royal Infirmary (101)</c:v>
                </c:pt>
                <c:pt idx="2">
                  <c:v>Royal Manchester Children's Hospital (-)</c:v>
                </c:pt>
                <c:pt idx="3">
                  <c:v>Manchester Royal Eye Hospital (-)</c:v>
                </c:pt>
                <c:pt idx="4">
                  <c:v>St Mary's Hospital (-)</c:v>
                </c:pt>
                <c:pt idx="5">
                  <c:v>Wythenshawe Hospital (169)</c:v>
                </c:pt>
                <c:pt idx="6">
                  <c:v>Withington Community Hospital  (-)</c:v>
                </c:pt>
                <c:pt idx="7">
                  <c:v>Trafford General Hospital (-)</c:v>
                </c:pt>
                <c:pt idx="8">
                  <c:v>North Manchester General Hospital (54)</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3.2272580347961428</c:v>
                </c:pt>
                <c:pt idx="1">
                  <c:v>2.9724892731099946</c:v>
                </c:pt>
                <c:pt idx="2">
                  <c:v>0</c:v>
                </c:pt>
                <c:pt idx="3">
                  <c:v>0</c:v>
                </c:pt>
                <c:pt idx="4">
                  <c:v>0</c:v>
                </c:pt>
                <c:pt idx="5">
                  <c:v>3.1229756507557012</c:v>
                </c:pt>
                <c:pt idx="6">
                  <c:v>0</c:v>
                </c:pt>
                <c:pt idx="7">
                  <c:v>0</c:v>
                </c:pt>
                <c:pt idx="8">
                  <c:v>4.027509020985649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(349)</c:v>
                </c:pt>
                <c:pt idx="1">
                  <c:v>Manchester Royal Infirmary (103)</c:v>
                </c:pt>
                <c:pt idx="2">
                  <c:v>Royal Manchester Children's Hospital (-)</c:v>
                </c:pt>
                <c:pt idx="3">
                  <c:v>Manchester Royal Eye Hospital (-)</c:v>
                </c:pt>
                <c:pt idx="4">
                  <c:v>St Mary's Hospital (-)</c:v>
                </c:pt>
                <c:pt idx="5">
                  <c:v>Wythenshawe Hospital (167)</c:v>
                </c:pt>
                <c:pt idx="6">
                  <c:v>Withington Community Hospital  (-)</c:v>
                </c:pt>
                <c:pt idx="7">
                  <c:v>Trafford General Hospital (-)</c:v>
                </c:pt>
                <c:pt idx="8">
                  <c:v>North Manchester General Hospital (55)</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(349)</c:v>
                </c:pt>
                <c:pt idx="1">
                  <c:v>Manchester Royal Infirmary (103)</c:v>
                </c:pt>
                <c:pt idx="2">
                  <c:v>Royal Manchester Children's Hospital (-)</c:v>
                </c:pt>
                <c:pt idx="3">
                  <c:v>Manchester Royal Eye Hospital (-)</c:v>
                </c:pt>
                <c:pt idx="4">
                  <c:v>St Mary's Hospital (-)</c:v>
                </c:pt>
                <c:pt idx="5">
                  <c:v>Wythenshawe Hospital (167)</c:v>
                </c:pt>
                <c:pt idx="6">
                  <c:v>Withington Community Hospital  (-)</c:v>
                </c:pt>
                <c:pt idx="7">
                  <c:v>Trafford General Hospital (-)</c:v>
                </c:pt>
                <c:pt idx="8">
                  <c:v>North Manchester General Hospital (55)</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(349)</c:v>
                </c:pt>
                <c:pt idx="1">
                  <c:v>Manchester Royal Infirmary (103)</c:v>
                </c:pt>
                <c:pt idx="2">
                  <c:v>Royal Manchester Children's Hospital (-)</c:v>
                </c:pt>
                <c:pt idx="3">
                  <c:v>Manchester Royal Eye Hospital (-)</c:v>
                </c:pt>
                <c:pt idx="4">
                  <c:v>St Mary's Hospital (-)</c:v>
                </c:pt>
                <c:pt idx="5">
                  <c:v>Wythenshawe Hospital (167)</c:v>
                </c:pt>
                <c:pt idx="6">
                  <c:v>Withington Community Hospital  (-)</c:v>
                </c:pt>
                <c:pt idx="7">
                  <c:v>Trafford General Hospital (-)</c:v>
                </c:pt>
                <c:pt idx="8">
                  <c:v>North Manchester General Hospital (55)</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(349)</c:v>
                </c:pt>
                <c:pt idx="1">
                  <c:v>Manchester Royal Infirmary (103)</c:v>
                </c:pt>
                <c:pt idx="2">
                  <c:v>Royal Manchester Children's Hospital (-)</c:v>
                </c:pt>
                <c:pt idx="3">
                  <c:v>Manchester Royal Eye Hospital (-)</c:v>
                </c:pt>
                <c:pt idx="4">
                  <c:v>St Mary's Hospital (-)</c:v>
                </c:pt>
                <c:pt idx="5">
                  <c:v>Wythenshawe Hospital (167)</c:v>
                </c:pt>
                <c:pt idx="6">
                  <c:v>Withington Community Hospital  (-)</c:v>
                </c:pt>
                <c:pt idx="7">
                  <c:v>Trafford General Hospital (-)</c:v>
                </c:pt>
                <c:pt idx="8">
                  <c:v>North Manchester General Hospital (55)</c:v>
                </c:pt>
              </c:strCache>
            </c:strRef>
          </c:cat>
          <c:val>
            <c:numRef>
              <c:f>Sheet1!$G$2:$G$10</c:f>
              <c:numCache>
                <c:formatCode>0.0;;</c:formatCode>
                <c:ptCount val="9"/>
                <c:pt idx="0">
                  <c:v>7.8754128248075288</c:v>
                </c:pt>
                <c:pt idx="1">
                  <c:v>7.5540946602117396</c:v>
                </c:pt>
                <c:pt idx="2">
                  <c:v>0</c:v>
                </c:pt>
                <c:pt idx="3">
                  <c:v>0</c:v>
                </c:pt>
                <c:pt idx="4">
                  <c:v>0</c:v>
                </c:pt>
                <c:pt idx="5">
                  <c:v>8.2604930815431956</c:v>
                </c:pt>
                <c:pt idx="6">
                  <c:v>0</c:v>
                </c:pt>
                <c:pt idx="7">
                  <c:v>0</c:v>
                </c:pt>
                <c:pt idx="8">
                  <c:v>6.6987014165714713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(349)</c:v>
                </c:pt>
                <c:pt idx="1">
                  <c:v>Manchester Royal Infirmary (103)</c:v>
                </c:pt>
                <c:pt idx="2">
                  <c:v>Royal Manchester Children's Hospital (-)</c:v>
                </c:pt>
                <c:pt idx="3">
                  <c:v>Manchester Royal Eye Hospital (-)</c:v>
                </c:pt>
                <c:pt idx="4">
                  <c:v>St Mary's Hospital (-)</c:v>
                </c:pt>
                <c:pt idx="5">
                  <c:v>Wythenshawe Hospital (167)</c:v>
                </c:pt>
                <c:pt idx="6">
                  <c:v>Withington Community Hospital  (-)</c:v>
                </c:pt>
                <c:pt idx="7">
                  <c:v>Trafford General Hospital (-)</c:v>
                </c:pt>
                <c:pt idx="8">
                  <c:v>North Manchester General Hospital (55)</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(349)</c:v>
                </c:pt>
                <c:pt idx="1">
                  <c:v>Manchester Royal Infirmary (103)</c:v>
                </c:pt>
                <c:pt idx="2">
                  <c:v>Royal Manchester Children's Hospital (-)</c:v>
                </c:pt>
                <c:pt idx="3">
                  <c:v>Manchester Royal Eye Hospital (-)</c:v>
                </c:pt>
                <c:pt idx="4">
                  <c:v>St Mary's Hospital (-)</c:v>
                </c:pt>
                <c:pt idx="5">
                  <c:v>Wythenshawe Hospital (167)</c:v>
                </c:pt>
                <c:pt idx="6">
                  <c:v>Withington Community Hospital  (-)</c:v>
                </c:pt>
                <c:pt idx="7">
                  <c:v>Trafford General Hospital (-)</c:v>
                </c:pt>
                <c:pt idx="8">
                  <c:v>North Manchester General Hospital (55)</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(349)</c:v>
                </c:pt>
                <c:pt idx="1">
                  <c:v>Manchester Royal Infirmary (103)</c:v>
                </c:pt>
                <c:pt idx="2">
                  <c:v>Royal Manchester Children's Hospital (-)</c:v>
                </c:pt>
                <c:pt idx="3">
                  <c:v>Manchester Royal Eye Hospital (-)</c:v>
                </c:pt>
                <c:pt idx="4">
                  <c:v>St Mary's Hospital (-)</c:v>
                </c:pt>
                <c:pt idx="5">
                  <c:v>Wythenshawe Hospital (167)</c:v>
                </c:pt>
                <c:pt idx="6">
                  <c:v>Withington Community Hospital  (-)</c:v>
                </c:pt>
                <c:pt idx="7">
                  <c:v>Trafford General Hospital (-)</c:v>
                </c:pt>
                <c:pt idx="8">
                  <c:v>North Manchester General Hospital (55)</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2.1245871751924712</c:v>
                </c:pt>
                <c:pt idx="1">
                  <c:v>2.4459053397882604</c:v>
                </c:pt>
                <c:pt idx="2">
                  <c:v>0</c:v>
                </c:pt>
                <c:pt idx="3">
                  <c:v>0</c:v>
                </c:pt>
                <c:pt idx="4">
                  <c:v>0</c:v>
                </c:pt>
                <c:pt idx="5">
                  <c:v>1.7395069184568044</c:v>
                </c:pt>
                <c:pt idx="6">
                  <c:v>0</c:v>
                </c:pt>
                <c:pt idx="7">
                  <c:v>0</c:v>
                </c:pt>
                <c:pt idx="8">
                  <c:v>3.3012985834285287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(197)</c:v>
                </c:pt>
                <c:pt idx="1">
                  <c:v>Manchester Royal Infirmary (51)</c:v>
                </c:pt>
                <c:pt idx="2">
                  <c:v>Royal Manchester Children's Hospital (-)</c:v>
                </c:pt>
                <c:pt idx="3">
                  <c:v>Manchester Royal Eye Hospital (-)</c:v>
                </c:pt>
                <c:pt idx="4">
                  <c:v>St Mary's Hospital (-)</c:v>
                </c:pt>
                <c:pt idx="5">
                  <c:v>Wythenshawe Hospital (98)</c:v>
                </c:pt>
                <c:pt idx="6">
                  <c:v>Withington Community Hospital  (-)</c:v>
                </c:pt>
                <c:pt idx="7">
                  <c:v>Trafford General Hospital (-)</c:v>
                </c:pt>
                <c:pt idx="8">
                  <c:v>North Manchester General Hospital (37)</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(197)</c:v>
                </c:pt>
                <c:pt idx="1">
                  <c:v>Manchester Royal Infirmary (51)</c:v>
                </c:pt>
                <c:pt idx="2">
                  <c:v>Royal Manchester Children's Hospital (-)</c:v>
                </c:pt>
                <c:pt idx="3">
                  <c:v>Manchester Royal Eye Hospital (-)</c:v>
                </c:pt>
                <c:pt idx="4">
                  <c:v>St Mary's Hospital (-)</c:v>
                </c:pt>
                <c:pt idx="5">
                  <c:v>Wythenshawe Hospital (98)</c:v>
                </c:pt>
                <c:pt idx="6">
                  <c:v>Withington Community Hospital  (-)</c:v>
                </c:pt>
                <c:pt idx="7">
                  <c:v>Trafford General Hospital (-)</c:v>
                </c:pt>
                <c:pt idx="8">
                  <c:v>North Manchester General Hospital (37)</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(197)</c:v>
                </c:pt>
                <c:pt idx="1">
                  <c:v>Manchester Royal Infirmary (51)</c:v>
                </c:pt>
                <c:pt idx="2">
                  <c:v>Royal Manchester Children's Hospital (-)</c:v>
                </c:pt>
                <c:pt idx="3">
                  <c:v>Manchester Royal Eye Hospital (-)</c:v>
                </c:pt>
                <c:pt idx="4">
                  <c:v>St Mary's Hospital (-)</c:v>
                </c:pt>
                <c:pt idx="5">
                  <c:v>Wythenshawe Hospital (98)</c:v>
                </c:pt>
                <c:pt idx="6">
                  <c:v>Withington Community Hospital  (-)</c:v>
                </c:pt>
                <c:pt idx="7">
                  <c:v>Trafford General Hospital (-)</c:v>
                </c:pt>
                <c:pt idx="8">
                  <c:v>North Manchester General Hospital (37)</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(197)</c:v>
                </c:pt>
                <c:pt idx="1">
                  <c:v>Manchester Royal Infirmary (51)</c:v>
                </c:pt>
                <c:pt idx="2">
                  <c:v>Royal Manchester Children's Hospital (-)</c:v>
                </c:pt>
                <c:pt idx="3">
                  <c:v>Manchester Royal Eye Hospital (-)</c:v>
                </c:pt>
                <c:pt idx="4">
                  <c:v>St Mary's Hospital (-)</c:v>
                </c:pt>
                <c:pt idx="5">
                  <c:v>Wythenshawe Hospital (98)</c:v>
                </c:pt>
                <c:pt idx="6">
                  <c:v>Withington Community Hospital  (-)</c:v>
                </c:pt>
                <c:pt idx="7">
                  <c:v>Trafford General Hospital (-)</c:v>
                </c:pt>
                <c:pt idx="8">
                  <c:v>North Manchester General Hospital (37)</c:v>
                </c:pt>
              </c:strCache>
            </c:strRef>
          </c:cat>
          <c:val>
            <c:numRef>
              <c:f>Sheet1!$G$2:$G$10</c:f>
              <c:numCache>
                <c:formatCode>0.0;;</c:formatCode>
                <c:ptCount val="9"/>
                <c:pt idx="0">
                  <c:v>0</c:v>
                </c:pt>
                <c:pt idx="1">
                  <c:v>8.6329150543038811</c:v>
                </c:pt>
                <c:pt idx="2">
                  <c:v>0</c:v>
                </c:pt>
                <c:pt idx="3">
                  <c:v>0</c:v>
                </c:pt>
                <c:pt idx="4">
                  <c:v>0</c:v>
                </c:pt>
                <c:pt idx="5">
                  <c:v>0</c:v>
                </c:pt>
                <c:pt idx="6">
                  <c:v>0</c:v>
                </c:pt>
                <c:pt idx="7">
                  <c:v>0</c:v>
                </c:pt>
                <c:pt idx="8">
                  <c:v>7.4931712841866567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(197)</c:v>
                </c:pt>
                <c:pt idx="1">
                  <c:v>Manchester Royal Infirmary (51)</c:v>
                </c:pt>
                <c:pt idx="2">
                  <c:v>Royal Manchester Children's Hospital (-)</c:v>
                </c:pt>
                <c:pt idx="3">
                  <c:v>Manchester Royal Eye Hospital (-)</c:v>
                </c:pt>
                <c:pt idx="4">
                  <c:v>St Mary's Hospital (-)</c:v>
                </c:pt>
                <c:pt idx="5">
                  <c:v>Wythenshawe Hospital (98)</c:v>
                </c:pt>
                <c:pt idx="6">
                  <c:v>Withington Community Hospital  (-)</c:v>
                </c:pt>
                <c:pt idx="7">
                  <c:v>Trafford General Hospital (-)</c:v>
                </c:pt>
                <c:pt idx="8">
                  <c:v>North Manchester General Hospital (37)</c:v>
                </c:pt>
              </c:strCache>
            </c:strRef>
          </c:cat>
          <c:val>
            <c:numRef>
              <c:f>Sheet1!$H$2:$H$10</c:f>
              <c:numCache>
                <c:formatCode>0.0;;</c:formatCode>
                <c:ptCount val="9"/>
                <c:pt idx="0">
                  <c:v>8.5517545459035897</c:v>
                </c:pt>
                <c:pt idx="1">
                  <c:v>0</c:v>
                </c:pt>
                <c:pt idx="2">
                  <c:v>0</c:v>
                </c:pt>
                <c:pt idx="3">
                  <c:v>0</c:v>
                </c:pt>
                <c:pt idx="4">
                  <c:v>0</c:v>
                </c:pt>
                <c:pt idx="5">
                  <c:v>8.7369529913228945</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(197)</c:v>
                </c:pt>
                <c:pt idx="1">
                  <c:v>Manchester Royal Infirmary (51)</c:v>
                </c:pt>
                <c:pt idx="2">
                  <c:v>Royal Manchester Children's Hospital (-)</c:v>
                </c:pt>
                <c:pt idx="3">
                  <c:v>Manchester Royal Eye Hospital (-)</c:v>
                </c:pt>
                <c:pt idx="4">
                  <c:v>St Mary's Hospital (-)</c:v>
                </c:pt>
                <c:pt idx="5">
                  <c:v>Wythenshawe Hospital (98)</c:v>
                </c:pt>
                <c:pt idx="6">
                  <c:v>Withington Community Hospital  (-)</c:v>
                </c:pt>
                <c:pt idx="7">
                  <c:v>Trafford General Hospital (-)</c:v>
                </c:pt>
                <c:pt idx="8">
                  <c:v>North Manchester General Hospital (37)</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(197)</c:v>
                </c:pt>
                <c:pt idx="1">
                  <c:v>Manchester Royal Infirmary (51)</c:v>
                </c:pt>
                <c:pt idx="2">
                  <c:v>Royal Manchester Children's Hospital (-)</c:v>
                </c:pt>
                <c:pt idx="3">
                  <c:v>Manchester Royal Eye Hospital (-)</c:v>
                </c:pt>
                <c:pt idx="4">
                  <c:v>St Mary's Hospital (-)</c:v>
                </c:pt>
                <c:pt idx="5">
                  <c:v>Wythenshawe Hospital (98)</c:v>
                </c:pt>
                <c:pt idx="6">
                  <c:v>Withington Community Hospital  (-)</c:v>
                </c:pt>
                <c:pt idx="7">
                  <c:v>Trafford General Hospital (-)</c:v>
                </c:pt>
                <c:pt idx="8">
                  <c:v>North Manchester General Hospital (37)</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1.4482454540964103</c:v>
                </c:pt>
                <c:pt idx="1">
                  <c:v>1.3670849456961189</c:v>
                </c:pt>
                <c:pt idx="2">
                  <c:v>0</c:v>
                </c:pt>
                <c:pt idx="3">
                  <c:v>0</c:v>
                </c:pt>
                <c:pt idx="4">
                  <c:v>0</c:v>
                </c:pt>
                <c:pt idx="5">
                  <c:v>1.2630470086771055</c:v>
                </c:pt>
                <c:pt idx="6">
                  <c:v>0</c:v>
                </c:pt>
                <c:pt idx="7">
                  <c:v>0</c:v>
                </c:pt>
                <c:pt idx="8">
                  <c:v>2.5068287158133433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(224)</c:v>
                </c:pt>
                <c:pt idx="1">
                  <c:v>Manchester Royal Infirmary (64)</c:v>
                </c:pt>
                <c:pt idx="2">
                  <c:v>Royal Manchester Children's Hospital (-)</c:v>
                </c:pt>
                <c:pt idx="3">
                  <c:v>Manchester Royal Eye Hospital (-)</c:v>
                </c:pt>
                <c:pt idx="4">
                  <c:v>St Mary's Hospital (-)</c:v>
                </c:pt>
                <c:pt idx="5">
                  <c:v>Wythenshawe Hospital (103)</c:v>
                </c:pt>
                <c:pt idx="6">
                  <c:v>Withington Community Hospital  (-)</c:v>
                </c:pt>
                <c:pt idx="7">
                  <c:v>Trafford General Hospital (-)</c:v>
                </c:pt>
                <c:pt idx="8">
                  <c:v>North Manchester General Hospital (45)</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(224)</c:v>
                </c:pt>
                <c:pt idx="1">
                  <c:v>Manchester Royal Infirmary (64)</c:v>
                </c:pt>
                <c:pt idx="2">
                  <c:v>Royal Manchester Children's Hospital (-)</c:v>
                </c:pt>
                <c:pt idx="3">
                  <c:v>Manchester Royal Eye Hospital (-)</c:v>
                </c:pt>
                <c:pt idx="4">
                  <c:v>St Mary's Hospital (-)</c:v>
                </c:pt>
                <c:pt idx="5">
                  <c:v>Wythenshawe Hospital (103)</c:v>
                </c:pt>
                <c:pt idx="6">
                  <c:v>Withington Community Hospital  (-)</c:v>
                </c:pt>
                <c:pt idx="7">
                  <c:v>Trafford General Hospital (-)</c:v>
                </c:pt>
                <c:pt idx="8">
                  <c:v>North Manchester General Hospital (45)</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(224)</c:v>
                </c:pt>
                <c:pt idx="1">
                  <c:v>Manchester Royal Infirmary (64)</c:v>
                </c:pt>
                <c:pt idx="2">
                  <c:v>Royal Manchester Children's Hospital (-)</c:v>
                </c:pt>
                <c:pt idx="3">
                  <c:v>Manchester Royal Eye Hospital (-)</c:v>
                </c:pt>
                <c:pt idx="4">
                  <c:v>St Mary's Hospital (-)</c:v>
                </c:pt>
                <c:pt idx="5">
                  <c:v>Wythenshawe Hospital (103)</c:v>
                </c:pt>
                <c:pt idx="6">
                  <c:v>Withington Community Hospital  (-)</c:v>
                </c:pt>
                <c:pt idx="7">
                  <c:v>Trafford General Hospital (-)</c:v>
                </c:pt>
                <c:pt idx="8">
                  <c:v>North Manchester General Hospital (45)</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(224)</c:v>
                </c:pt>
                <c:pt idx="1">
                  <c:v>Manchester Royal Infirmary (64)</c:v>
                </c:pt>
                <c:pt idx="2">
                  <c:v>Royal Manchester Children's Hospital (-)</c:v>
                </c:pt>
                <c:pt idx="3">
                  <c:v>Manchester Royal Eye Hospital (-)</c:v>
                </c:pt>
                <c:pt idx="4">
                  <c:v>St Mary's Hospital (-)</c:v>
                </c:pt>
                <c:pt idx="5">
                  <c:v>Wythenshawe Hospital (103)</c:v>
                </c:pt>
                <c:pt idx="6">
                  <c:v>Withington Community Hospital  (-)</c:v>
                </c:pt>
                <c:pt idx="7">
                  <c:v>Trafford General Hospital (-)</c:v>
                </c:pt>
                <c:pt idx="8">
                  <c:v>North Manchester General Hospital (45)</c:v>
                </c:pt>
              </c:strCache>
            </c:strRef>
          </c:cat>
          <c:val>
            <c:numRef>
              <c:f>Sheet1!$G$2:$G$10</c:f>
              <c:numCache>
                <c:formatCode>0.0;;</c:formatCode>
                <c:ptCount val="9"/>
                <c:pt idx="0">
                  <c:v>6.6818385559942879</c:v>
                </c:pt>
                <c:pt idx="1">
                  <c:v>6.4985710478764416</c:v>
                </c:pt>
                <c:pt idx="2">
                  <c:v>0</c:v>
                </c:pt>
                <c:pt idx="3">
                  <c:v>0</c:v>
                </c:pt>
                <c:pt idx="4">
                  <c:v>0</c:v>
                </c:pt>
                <c:pt idx="5">
                  <c:v>0</c:v>
                </c:pt>
                <c:pt idx="6">
                  <c:v>0</c:v>
                </c:pt>
                <c:pt idx="7">
                  <c:v>0</c:v>
                </c:pt>
                <c:pt idx="8">
                  <c:v>6.053708548444285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(224)</c:v>
                </c:pt>
                <c:pt idx="1">
                  <c:v>Manchester Royal Infirmary (64)</c:v>
                </c:pt>
                <c:pt idx="2">
                  <c:v>Royal Manchester Children's Hospital (-)</c:v>
                </c:pt>
                <c:pt idx="3">
                  <c:v>Manchester Royal Eye Hospital (-)</c:v>
                </c:pt>
                <c:pt idx="4">
                  <c:v>St Mary's Hospital (-)</c:v>
                </c:pt>
                <c:pt idx="5">
                  <c:v>Wythenshawe Hospital (103)</c:v>
                </c:pt>
                <c:pt idx="6">
                  <c:v>Withington Community Hospital  (-)</c:v>
                </c:pt>
                <c:pt idx="7">
                  <c:v>Trafford General Hospital (-)</c:v>
                </c:pt>
                <c:pt idx="8">
                  <c:v>North Manchester General Hospital (45)</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(224)</c:v>
                </c:pt>
                <c:pt idx="1">
                  <c:v>Manchester Royal Infirmary (64)</c:v>
                </c:pt>
                <c:pt idx="2">
                  <c:v>Royal Manchester Children's Hospital (-)</c:v>
                </c:pt>
                <c:pt idx="3">
                  <c:v>Manchester Royal Eye Hospital (-)</c:v>
                </c:pt>
                <c:pt idx="4">
                  <c:v>St Mary's Hospital (-)</c:v>
                </c:pt>
                <c:pt idx="5">
                  <c:v>Wythenshawe Hospital (103)</c:v>
                </c:pt>
                <c:pt idx="6">
                  <c:v>Withington Community Hospital  (-)</c:v>
                </c:pt>
                <c:pt idx="7">
                  <c:v>Trafford General Hospital (-)</c:v>
                </c:pt>
                <c:pt idx="8">
                  <c:v>North Manchester General Hospital (45)</c:v>
                </c:pt>
              </c:strCache>
            </c:strRef>
          </c:cat>
          <c:val>
            <c:numRef>
              <c:f>Sheet1!$I$2:$I$10</c:f>
              <c:numCache>
                <c:formatCode>0.0;;</c:formatCode>
                <c:ptCount val="9"/>
                <c:pt idx="0">
                  <c:v>0</c:v>
                </c:pt>
                <c:pt idx="1">
                  <c:v>0</c:v>
                </c:pt>
                <c:pt idx="2">
                  <c:v>0</c:v>
                </c:pt>
                <c:pt idx="3">
                  <c:v>0</c:v>
                </c:pt>
                <c:pt idx="4">
                  <c:v>0</c:v>
                </c:pt>
                <c:pt idx="5">
                  <c:v>7.3320107513314818</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(224)</c:v>
                </c:pt>
                <c:pt idx="1">
                  <c:v>Manchester Royal Infirmary (64)</c:v>
                </c:pt>
                <c:pt idx="2">
                  <c:v>Royal Manchester Children's Hospital (-)</c:v>
                </c:pt>
                <c:pt idx="3">
                  <c:v>Manchester Royal Eye Hospital (-)</c:v>
                </c:pt>
                <c:pt idx="4">
                  <c:v>St Mary's Hospital (-)</c:v>
                </c:pt>
                <c:pt idx="5">
                  <c:v>Wythenshawe Hospital (103)</c:v>
                </c:pt>
                <c:pt idx="6">
                  <c:v>Withington Community Hospital  (-)</c:v>
                </c:pt>
                <c:pt idx="7">
                  <c:v>Trafford General Hospital (-)</c:v>
                </c:pt>
                <c:pt idx="8">
                  <c:v>North Manchester General Hospital (45)</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3.3181614440057121</c:v>
                </c:pt>
                <c:pt idx="1">
                  <c:v>3.5014289521235584</c:v>
                </c:pt>
                <c:pt idx="2">
                  <c:v>0</c:v>
                </c:pt>
                <c:pt idx="3">
                  <c:v>0</c:v>
                </c:pt>
                <c:pt idx="4">
                  <c:v>0</c:v>
                </c:pt>
                <c:pt idx="5">
                  <c:v>2.6679892486685182</c:v>
                </c:pt>
                <c:pt idx="6">
                  <c:v>0</c:v>
                </c:pt>
                <c:pt idx="7">
                  <c:v>0</c:v>
                </c:pt>
                <c:pt idx="8">
                  <c:v>3.946291451555715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(375)</c:v>
                </c:pt>
                <c:pt idx="1">
                  <c:v>Manchester Royal Infirmary (108)</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(60)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(375)</c:v>
                </c:pt>
                <c:pt idx="1">
                  <c:v>Manchester Royal Infirmary (108)</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(60)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(375)</c:v>
                </c:pt>
                <c:pt idx="1">
                  <c:v>Manchester Royal Infirmary (108)</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(60)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(375)</c:v>
                </c:pt>
                <c:pt idx="1">
                  <c:v>Manchester Royal Infirmary (108)</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(60)</c:v>
                </c:pt>
              </c:strCache>
            </c:strRef>
          </c:cat>
          <c:val>
            <c:numRef>
              <c:f>Sheet1!$G$2:$G$10</c:f>
              <c:numCache>
                <c:formatCode>0.0;;</c:formatCode>
                <c:ptCount val="9"/>
                <c:pt idx="0">
                  <c:v>9.1642179999562092</c:v>
                </c:pt>
                <c:pt idx="1">
                  <c:v>9.2186242723345533</c:v>
                </c:pt>
                <c:pt idx="2">
                  <c:v>0</c:v>
                </c:pt>
                <c:pt idx="3">
                  <c:v>0</c:v>
                </c:pt>
                <c:pt idx="4">
                  <c:v>0</c:v>
                </c:pt>
                <c:pt idx="5">
                  <c:v>9.2053609027810541</c:v>
                </c:pt>
                <c:pt idx="6">
                  <c:v>0</c:v>
                </c:pt>
                <c:pt idx="7">
                  <c:v>0</c:v>
                </c:pt>
                <c:pt idx="8">
                  <c:v>8.276037397972166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(375)</c:v>
                </c:pt>
                <c:pt idx="1">
                  <c:v>Manchester Royal Infirmary (108)</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(60)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(375)</c:v>
                </c:pt>
                <c:pt idx="1">
                  <c:v>Manchester Royal Infirmary (108)</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(60)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(375)</c:v>
                </c:pt>
                <c:pt idx="1">
                  <c:v>Manchester Royal Infirmary (108)</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(60)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0.83578200004379077</c:v>
                </c:pt>
                <c:pt idx="1">
                  <c:v>0.78137572766544672</c:v>
                </c:pt>
                <c:pt idx="2">
                  <c:v>0</c:v>
                </c:pt>
                <c:pt idx="3">
                  <c:v>0</c:v>
                </c:pt>
                <c:pt idx="4">
                  <c:v>0</c:v>
                </c:pt>
                <c:pt idx="5">
                  <c:v>0.79463909721894588</c:v>
                </c:pt>
                <c:pt idx="6">
                  <c:v>0</c:v>
                </c:pt>
                <c:pt idx="7">
                  <c:v>0</c:v>
                </c:pt>
                <c:pt idx="8">
                  <c:v>1.723962602027834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(106)</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(59)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(106)</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(59)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(106)</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(59)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(106)</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(59)</c:v>
                </c:pt>
              </c:strCache>
            </c:strRef>
          </c:cat>
          <c:val>
            <c:numRef>
              <c:f>Sheet1!$G$2:$G$10</c:f>
              <c:numCache>
                <c:formatCode>0.0;;</c:formatCode>
                <c:ptCount val="9"/>
                <c:pt idx="0">
                  <c:v>9.2661627776495852</c:v>
                </c:pt>
                <c:pt idx="1">
                  <c:v>9.353896772593389</c:v>
                </c:pt>
                <c:pt idx="2">
                  <c:v>0</c:v>
                </c:pt>
                <c:pt idx="3">
                  <c:v>0</c:v>
                </c:pt>
                <c:pt idx="4">
                  <c:v>0</c:v>
                </c:pt>
                <c:pt idx="5">
                  <c:v>9.1713606273973944</c:v>
                </c:pt>
                <c:pt idx="6">
                  <c:v>0</c:v>
                </c:pt>
                <c:pt idx="7">
                  <c:v>0</c:v>
                </c:pt>
                <c:pt idx="8">
                  <c:v>8.7484902186379632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(106)</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(59)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(106)</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(59)</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(371)</c:v>
                </c:pt>
                <c:pt idx="1">
                  <c:v>Manchester Royal Infirmary (106)</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(59)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0.73383722235041482</c:v>
                </c:pt>
                <c:pt idx="1">
                  <c:v>0.64610322740661097</c:v>
                </c:pt>
                <c:pt idx="2">
                  <c:v>0</c:v>
                </c:pt>
                <c:pt idx="3">
                  <c:v>0</c:v>
                </c:pt>
                <c:pt idx="4">
                  <c:v>0</c:v>
                </c:pt>
                <c:pt idx="5">
                  <c:v>0.82863937260260556</c:v>
                </c:pt>
                <c:pt idx="6">
                  <c:v>0</c:v>
                </c:pt>
                <c:pt idx="7">
                  <c:v>0</c:v>
                </c:pt>
                <c:pt idx="8">
                  <c:v>1.2515097813620368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(374)</c:v>
                </c:pt>
                <c:pt idx="1">
                  <c:v>Manchester Royal Infirmary (108)</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(59)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(374)</c:v>
                </c:pt>
                <c:pt idx="1">
                  <c:v>Manchester Royal Infirmary (108)</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(59)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(374)</c:v>
                </c:pt>
                <c:pt idx="1">
                  <c:v>Manchester Royal Infirmary (108)</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(59)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(374)</c:v>
                </c:pt>
                <c:pt idx="1">
                  <c:v>Manchester Royal Infirmary (108)</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(59)</c:v>
                </c:pt>
              </c:strCache>
            </c:strRef>
          </c:cat>
          <c:val>
            <c:numRef>
              <c:f>Sheet1!$G$2:$G$10</c:f>
              <c:numCache>
                <c:formatCode>0.0;;</c:formatCode>
                <c:ptCount val="9"/>
                <c:pt idx="0">
                  <c:v>8.302037966845992</c:v>
                </c:pt>
                <c:pt idx="1">
                  <c:v>8.2760121219807221</c:v>
                </c:pt>
                <c:pt idx="2">
                  <c:v>0</c:v>
                </c:pt>
                <c:pt idx="3">
                  <c:v>0</c:v>
                </c:pt>
                <c:pt idx="4">
                  <c:v>0</c:v>
                </c:pt>
                <c:pt idx="5">
                  <c:v>8.3963122312829732</c:v>
                </c:pt>
                <c:pt idx="6">
                  <c:v>0</c:v>
                </c:pt>
                <c:pt idx="7">
                  <c:v>0</c:v>
                </c:pt>
                <c:pt idx="8">
                  <c:v>7.5536630333889576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(374)</c:v>
                </c:pt>
                <c:pt idx="1">
                  <c:v>Manchester Royal Infirmary (108)</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(59)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(374)</c:v>
                </c:pt>
                <c:pt idx="1">
                  <c:v>Manchester Royal Infirmary (108)</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(59)</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(374)</c:v>
                </c:pt>
                <c:pt idx="1">
                  <c:v>Manchester Royal Infirmary (108)</c:v>
                </c:pt>
                <c:pt idx="2">
                  <c:v>Royal Manchester Children's Hospital (-)</c:v>
                </c:pt>
                <c:pt idx="3">
                  <c:v>Manchester Royal Eye Hospital (-)</c:v>
                </c:pt>
                <c:pt idx="4">
                  <c:v>St Mary's Hospital (-)</c:v>
                </c:pt>
                <c:pt idx="5">
                  <c:v>Wythenshawe Hospital (182)</c:v>
                </c:pt>
                <c:pt idx="6">
                  <c:v>Withington Community Hospital  (-)</c:v>
                </c:pt>
                <c:pt idx="7">
                  <c:v>Trafford General Hospital (-)</c:v>
                </c:pt>
                <c:pt idx="8">
                  <c:v>North Manchester General Hospital (59)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1.697962033154008</c:v>
                </c:pt>
                <c:pt idx="1">
                  <c:v>1.7239878780192779</c:v>
                </c:pt>
                <c:pt idx="2">
                  <c:v>0</c:v>
                </c:pt>
                <c:pt idx="3">
                  <c:v>0</c:v>
                </c:pt>
                <c:pt idx="4">
                  <c:v>0</c:v>
                </c:pt>
                <c:pt idx="5">
                  <c:v>1.6036877687170268</c:v>
                </c:pt>
                <c:pt idx="6">
                  <c:v>0</c:v>
                </c:pt>
                <c:pt idx="7">
                  <c:v>0</c:v>
                </c:pt>
                <c:pt idx="8">
                  <c:v>2.4463369666110424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7.4584752309791984</c:v>
                </c:pt>
                <c:pt idx="1">
                  <c:v>7.3266271227191613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7.9999093365708367</c:v>
                </c:pt>
                <c:pt idx="1">
                  <c:v>8.0176426929917799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7.2338983727386816</c:v>
                </c:pt>
                <c:pt idx="1">
                  <c:v>6.4188460660186184</c:v>
                </c:pt>
                <c:pt idx="2">
                  <c:v>5.9850899758830947</c:v>
                </c:pt>
                <c:pt idx="3">
                  <c:v>6.0864251209045186</c:v>
                </c:pt>
                <c:pt idx="4">
                  <c:v>6.4345423502809744</c:v>
                </c:pt>
                <c:pt idx="5">
                  <c:v>6.9472012536909462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6.5526324542278598</c:v>
                </c:pt>
                <c:pt idx="1">
                  <c:v>6.8753920273582194</c:v>
                </c:pt>
                <c:pt idx="2">
                  <c:v>6.551258817961517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8.1170289441629127</c:v>
                </c:pt>
                <c:pt idx="1">
                  <c:v>8.4406293767413132</c:v>
                </c:pt>
                <c:pt idx="2">
                  <c:v>8.5191252701753637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8.436182886117134</c:v>
                </c:pt>
                <c:pt idx="1">
                  <c:v>8.6100189637700755</c:v>
                </c:pt>
                <c:pt idx="2">
                  <c:v>8.5586970054009388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8.9906901126544998</c:v>
                </c:pt>
                <c:pt idx="1">
                  <c:v>9.0449225919991214</c:v>
                </c:pt>
                <c:pt idx="2">
                  <c:v>9.0670657950060054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3.851579320555985</c:v>
                </c:pt>
                <c:pt idx="1">
                  <c:v>3.988416156155139</c:v>
                </c:pt>
                <c:pt idx="2">
                  <c:v>4.0198460226396353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8.9391978999089918</c:v>
                </c:pt>
                <c:pt idx="1">
                  <c:v>8.9108935397180336</c:v>
                </c:pt>
                <c:pt idx="2">
                  <c:v>8.7219879381694998</c:v>
                </c:pt>
                <c:pt idx="3">
                  <c:v>8.6309256785886177</c:v>
                </c:pt>
                <c:pt idx="4">
                  <c:v>8.7215666552843487</c:v>
                </c:pt>
                <c:pt idx="5">
                  <c:v>8.9952370705563283</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8.1828405101584814</c:v>
                </c:pt>
                <c:pt idx="1">
                  <c:v>7.572829037367387</c:v>
                </c:pt>
                <c:pt idx="2">
                  <c:v>7.8758921871208631</c:v>
                </c:pt>
                <c:pt idx="3">
                  <c:v>7.4752357515496142</c:v>
                </c:pt>
                <c:pt idx="4">
                  <c:v>7.9284872719640269</c:v>
                </c:pt>
                <c:pt idx="5">
                  <c:v>8.0010487672985917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8.3452582717497599</c:v>
                </c:pt>
                <c:pt idx="1">
                  <c:v>8.1468048599902705</c:v>
                </c:pt>
                <c:pt idx="2">
                  <c:v>7.7428860515420688</c:v>
                </c:pt>
                <c:pt idx="3">
                  <c:v>7.6412863590057043</c:v>
                </c:pt>
                <c:pt idx="4">
                  <c:v>7.6042495355464554</c:v>
                </c:pt>
                <c:pt idx="5">
                  <c:v>8.2582148984078536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7.9310153974001993</c:v>
                </c:pt>
                <c:pt idx="1">
                  <c:v>8.3899104118594519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5.6837916634976597</c:v>
                </c:pt>
                <c:pt idx="1">
                  <c:v>6.4158097604593411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9.4969798705233384</c:v>
                </c:pt>
                <c:pt idx="1">
                  <c:v>9.1481281749920029</c:v>
                </c:pt>
                <c:pt idx="2">
                  <c:v>9.2947577138424222</c:v>
                </c:pt>
                <c:pt idx="3">
                  <c:v>9.0800619606166588</c:v>
                </c:pt>
                <c:pt idx="4">
                  <c:v>9.3090044181139575</c:v>
                </c:pt>
                <c:pt idx="5">
                  <c:v>9.5116934387752128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9.0361789969685766</c:v>
                </c:pt>
                <c:pt idx="1">
                  <c:v>8.6738790550081841</c:v>
                </c:pt>
                <c:pt idx="2">
                  <c:v>8.5242376411796794</c:v>
                </c:pt>
                <c:pt idx="3">
                  <c:v>8.6474268148611184</c:v>
                </c:pt>
                <c:pt idx="4">
                  <c:v>9.0532266704893765</c:v>
                </c:pt>
                <c:pt idx="5">
                  <c:v>8.7738722498651001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9.2823496767484457</c:v>
                </c:pt>
                <c:pt idx="1">
                  <c:v>8.9215901880246484</c:v>
                </c:pt>
                <c:pt idx="2">
                  <c:v>9.0920897781841941</c:v>
                </c:pt>
                <c:pt idx="3">
                  <c:v>8.9257672623479127</c:v>
                </c:pt>
                <c:pt idx="4">
                  <c:v>9.354629160484409</c:v>
                </c:pt>
                <c:pt idx="5">
                  <c:v>9.2554176053589732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8.8251194152738677</c:v>
                </c:pt>
                <c:pt idx="1">
                  <c:v>8.3428276119549114</c:v>
                </c:pt>
                <c:pt idx="2">
                  <c:v>8.3844521908718423</c:v>
                </c:pt>
                <c:pt idx="3">
                  <c:v>8.662316836389877</c:v>
                </c:pt>
                <c:pt idx="4">
                  <c:v>8.9898075906486792</c:v>
                </c:pt>
                <c:pt idx="5">
                  <c:v>8.7357678370953398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8.7858255514437804</c:v>
                </c:pt>
                <c:pt idx="1">
                  <c:v>8.5410791615663673</c:v>
                </c:pt>
                <c:pt idx="2">
                  <c:v>8.4514683143549494</c:v>
                </c:pt>
                <c:pt idx="3">
                  <c:v>8.340087567674761</c:v>
                </c:pt>
                <c:pt idx="4">
                  <c:v>8.4707510003646593</c:v>
                </c:pt>
                <c:pt idx="5">
                  <c:v>8.5480911458900284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9.03437345639224</c:v>
                </c:pt>
                <c:pt idx="1">
                  <c:v>8.7357094690800938</c:v>
                </c:pt>
                <c:pt idx="2">
                  <c:v>8.612034646472015</c:v>
                </c:pt>
                <c:pt idx="3">
                  <c:v>8.5197424504232018</c:v>
                </c:pt>
                <c:pt idx="4">
                  <c:v>8.8200127312064556</c:v>
                </c:pt>
                <c:pt idx="5">
                  <c:v>9.0149917846287551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8.8044010069317782</c:v>
                </c:pt>
                <c:pt idx="1">
                  <c:v>8.375461345046352</c:v>
                </c:pt>
                <c:pt idx="2">
                  <c:v>8.493700342459638</c:v>
                </c:pt>
                <c:pt idx="3">
                  <c:v>8.5422535442976493</c:v>
                </c:pt>
                <c:pt idx="4">
                  <c:v>8.6503626409390559</c:v>
                </c:pt>
                <c:pt idx="5">
                  <c:v>8.7107622258483293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7.7900870460947989</c:v>
                </c:pt>
                <c:pt idx="1">
                  <c:v>7.2637099330713042</c:v>
                </c:pt>
                <c:pt idx="2">
                  <c:v>6.7794474763739521</c:v>
                </c:pt>
                <c:pt idx="3">
                  <c:v>7.1051194384299192</c:v>
                </c:pt>
                <c:pt idx="4">
                  <c:v>7.342072336539891</c:v>
                </c:pt>
                <c:pt idx="5">
                  <c:v>7.7236450073693943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7.9385212749867078</c:v>
                </c:pt>
                <c:pt idx="1">
                  <c:v>7.7261897713465313</c:v>
                </c:pt>
                <c:pt idx="2">
                  <c:v>7.7515588764237489</c:v>
                </c:pt>
                <c:pt idx="3">
                  <c:v>7.3992183938972724</c:v>
                </c:pt>
                <c:pt idx="4">
                  <c:v>8.1121673437033461</c:v>
                </c:pt>
                <c:pt idx="5">
                  <c:v>8.134765821501194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7.2667379513777544</c:v>
                </c:pt>
                <c:pt idx="1">
                  <c:v>7.1147061697137488</c:v>
                </c:pt>
                <c:pt idx="2">
                  <c:v>6.858751125148963</c:v>
                </c:pt>
                <c:pt idx="3">
                  <c:v>6.9230482923853778</c:v>
                </c:pt>
                <c:pt idx="4">
                  <c:v>7.3103872685481042</c:v>
                </c:pt>
                <c:pt idx="5">
                  <c:v>7.2129546215653448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9.2431138449655332</c:v>
                </c:pt>
                <c:pt idx="1">
                  <c:v>8.838790184755263</c:v>
                </c:pt>
                <c:pt idx="2">
                  <c:v>8.724943722064296</c:v>
                </c:pt>
                <c:pt idx="3">
                  <c:v>8.6397521105205808</c:v>
                </c:pt>
                <c:pt idx="4">
                  <c:v>9.0039655247932568</c:v>
                </c:pt>
                <c:pt idx="5">
                  <c:v>8.8841114422282672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7.6653641058165061</c:v>
                </c:pt>
                <c:pt idx="1">
                  <c:v>7.4229076856935254</c:v>
                </c:pt>
                <c:pt idx="2">
                  <c:v>7.3589524113296054</c:v>
                </c:pt>
                <c:pt idx="3">
                  <c:v>7.4344147688881987</c:v>
                </c:pt>
                <c:pt idx="4">
                  <c:v>7.7270205986743594</c:v>
                </c:pt>
                <c:pt idx="5">
                  <c:v>7.9259467411074267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9.6041617163088517</c:v>
                </c:pt>
                <c:pt idx="1">
                  <c:v>9.3382621962027166</c:v>
                </c:pt>
                <c:pt idx="2">
                  <c:v>9.5519320441329096</c:v>
                </c:pt>
                <c:pt idx="3">
                  <c:v>9.4795266185585021</c:v>
                </c:pt>
                <c:pt idx="4">
                  <c:v>9.5178602112396646</c:v>
                </c:pt>
                <c:pt idx="5">
                  <c:v>9.5122698970562158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8.9241209382395077</c:v>
                </c:pt>
                <c:pt idx="1">
                  <c:v>8.508919180593745</c:v>
                </c:pt>
                <c:pt idx="2">
                  <c:v>8.5969219737227665</c:v>
                </c:pt>
                <c:pt idx="3">
                  <c:v>8.4505264090705285</c:v>
                </c:pt>
                <c:pt idx="4">
                  <c:v>8.7159566551720751</c:v>
                </c:pt>
                <c:pt idx="5">
                  <c:v>8.7801617175899551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8.1730085853781116</c:v>
                </c:pt>
                <c:pt idx="1">
                  <c:v>7.9440302643028904</c:v>
                </c:pt>
                <c:pt idx="2">
                  <c:v>7.715751235148276</c:v>
                </c:pt>
                <c:pt idx="3">
                  <c:v>7.9308663092545073</c:v>
                </c:pt>
                <c:pt idx="4">
                  <c:v>7.9032394138501676</c:v>
                </c:pt>
                <c:pt idx="5">
                  <c:v>8.3206662495987569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7.4860562976791094</c:v>
                </c:pt>
                <c:pt idx="1">
                  <c:v>6.4666053951143123</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8.1893111485701908</c:v>
                </c:pt>
                <c:pt idx="1">
                  <c:v>7.6016820073028093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7.1818678242725156</c:v>
                </c:pt>
                <c:pt idx="1">
                  <c:v>6.7830270928196468</c:v>
                </c:pt>
                <c:pt idx="2">
                  <c:v>6.8122327957289706</c:v>
                </c:pt>
                <c:pt idx="3">
                  <c:v>6.4941022926130278</c:v>
                </c:pt>
                <c:pt idx="4">
                  <c:v>6.7587499435722709</c:v>
                </c:pt>
                <c:pt idx="5">
                  <c:v>6.9800886342398734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7.9158642797238379</c:v>
                </c:pt>
                <c:pt idx="1">
                  <c:v>8.0327494481438979</c:v>
                </c:pt>
                <c:pt idx="2">
                  <c:v>8.2170355319228712</c:v>
                </c:pt>
                <c:pt idx="3">
                  <c:v>7.9073233051520377</c:v>
                </c:pt>
                <c:pt idx="4">
                  <c:v>7.9139430729419606</c:v>
                </c:pt>
                <c:pt idx="5">
                  <c:v>8.6723037357440607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7.0615839587208313</c:v>
                </c:pt>
                <c:pt idx="1">
                  <c:v>6.9327856710608806</c:v>
                </c:pt>
                <c:pt idx="2">
                  <c:v>6.7895162559646307</c:v>
                </c:pt>
                <c:pt idx="3">
                  <c:v>6.8344598792509137</c:v>
                </c:pt>
                <c:pt idx="4">
                  <c:v>7.0640886205178841</c:v>
                </c:pt>
                <c:pt idx="5">
                  <c:v>7.1345088630818463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6.6020568490232883</c:v>
                </c:pt>
                <c:pt idx="1">
                  <c:v>7.5981128498486816</c:v>
                </c:pt>
                <c:pt idx="2">
                  <c:v>7.7025234747858224</c:v>
                </c:pt>
                <c:pt idx="3">
                  <c:v>7.5320664488125546</c:v>
                </c:pt>
                <c:pt idx="4">
                  <c:v>8.0893785215858589</c:v>
                </c:pt>
                <c:pt idx="5">
                  <c:v>8.0003852825836752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8.8481167408432793</c:v>
                </c:pt>
                <c:pt idx="1">
                  <c:v>8.9119473730502534</c:v>
                </c:pt>
                <c:pt idx="2">
                  <c:v>8.8488941809186681</c:v>
                </c:pt>
                <c:pt idx="3">
                  <c:v>9.1824288495760946</c:v>
                </c:pt>
                <c:pt idx="4">
                  <c:v>9.0945396391950002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4.6470293933111799</c:v>
                </c:pt>
                <c:pt idx="1">
                  <c:v>4.6379666320791921</c:v>
                </c:pt>
                <c:pt idx="2">
                  <c:v>3.8435682509396201</c:v>
                </c:pt>
                <c:pt idx="3">
                  <c:v>4.1708078265913722</c:v>
                </c:pt>
                <c:pt idx="4">
                  <c:v>4.5479546987671728</c:v>
                </c:pt>
                <c:pt idx="5">
                  <c:v>4.1490514621457582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6.5636897123179114</c:v>
                </c:pt>
                <c:pt idx="1">
                  <c:v>6.1974765364281508</c:v>
                </c:pt>
                <c:pt idx="2">
                  <c:v>6.3454341012380153</c:v>
                </c:pt>
                <c:pt idx="3">
                  <c:v>6.4683913352988522</c:v>
                </c:pt>
                <c:pt idx="4">
                  <c:v>6.755912019181145</c:v>
                </c:pt>
                <c:pt idx="5">
                  <c:v>6.7727419652038572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7.7063857857153062</c:v>
                </c:pt>
                <c:pt idx="1">
                  <c:v>7.3746423697761436</c:v>
                </c:pt>
                <c:pt idx="2">
                  <c:v>7.3387974453328466</c:v>
                </c:pt>
                <c:pt idx="3">
                  <c:v>7.1303488935899146</c:v>
                </c:pt>
                <c:pt idx="4">
                  <c:v>7.6056283364248882</c:v>
                </c:pt>
                <c:pt idx="5">
                  <c:v>7.8754128248075288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8.6284091710587028</c:v>
                </c:pt>
                <c:pt idx="1">
                  <c:v>7.661265751736849</c:v>
                </c:pt>
                <c:pt idx="2">
                  <c:v>7.8087033703855724</c:v>
                </c:pt>
                <c:pt idx="3">
                  <c:v>7.698885769061647</c:v>
                </c:pt>
                <c:pt idx="4">
                  <c:v>7.8874154982273028</c:v>
                </c:pt>
                <c:pt idx="5">
                  <c:v>8.5517545459035897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6.6290043018111948</c:v>
                </c:pt>
                <c:pt idx="1">
                  <c:v>6.6818385559942879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8.8183180734899302</c:v>
                </c:pt>
                <c:pt idx="1">
                  <c:v>8.9775446979133164</c:v>
                </c:pt>
                <c:pt idx="2">
                  <c:v>9.1642179999562092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9.2104772008482225</c:v>
                </c:pt>
                <c:pt idx="1">
                  <c:v>8.8991416195449187</c:v>
                </c:pt>
                <c:pt idx="2">
                  <c:v>8.9485508489185985</c:v>
                </c:pt>
                <c:pt idx="3">
                  <c:v>9.0498442845150571</c:v>
                </c:pt>
                <c:pt idx="4">
                  <c:v>9.0801163533917428</c:v>
                </c:pt>
                <c:pt idx="5">
                  <c:v>9.2661627776495852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8.213794110410225</c:v>
                </c:pt>
                <c:pt idx="1">
                  <c:v>7.852132315155524</c:v>
                </c:pt>
                <c:pt idx="2">
                  <c:v>7.8092506638502854</c:v>
                </c:pt>
                <c:pt idx="3">
                  <c:v>7.964022506571137</c:v>
                </c:pt>
                <c:pt idx="4">
                  <c:v>8.2029805083056111</c:v>
                </c:pt>
                <c:pt idx="5">
                  <c:v>8.302037966845992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71415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R0A | Manchester University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71415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R0A | Manchester University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R0A | Manchester University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Manchester University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09403316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962895986"/>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380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87347077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4015502649"/>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15363499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46727326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244477240"/>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304505745"/>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05717386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581099170"/>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32281702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Manchester University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Manchester University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380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Leaving hospital:</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discussing with patients whether patients may need further health/social care services after leaving</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lang="en-GB" sz="1250">
                <a:solidFill>
                  <a:prstClr val="black"/>
                </a:solidFill>
                <a:latin typeface="Arial"/>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Mixed messages: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were told something different by one member of staff to another</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Dietary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3834860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054679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709245520"/>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8366918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024394135"/>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729483534"/>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32070682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3156575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5561494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913727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753228194"/>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426858928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521621345"/>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72502777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764431454"/>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983226550"/>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74755131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5490778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631226542"/>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6080885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8223389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937023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4194036703"/>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56295833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623359550"/>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62348155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74313288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496428810"/>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256466291"/>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8530131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64961100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6000455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28231340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9087636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661759143"/>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670975256"/>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77314555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5224596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5302031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6092034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19015339"/>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7042765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978189552"/>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71979414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96036808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8049095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0635350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4789828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6614047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77047432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1224789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76279607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98812152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6387692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457662885"/>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0609193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024402319"/>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88404122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589572802"/>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903414874"/>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0602188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085415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21367030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7649818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01764347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32121539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72798709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382559459"/>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6050211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274920511"/>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1944533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12273103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4916367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771064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599254561"/>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93956493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61641113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960928601"/>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79820401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2137315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287404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040809968"/>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9345166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704727139"/>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504862001"/>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61647124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9109176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366871631"/>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78536484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294933347"/>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96164960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006913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416738019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54476511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34545310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014325839"/>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5237700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20122234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2772129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156267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722997603"/>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6884331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503007841"/>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4426156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2255184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799225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32021187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9943650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414758567"/>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6147947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42964943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91643373"/>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876527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21507915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06862649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1275625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1029178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3983997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9945090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170602198"/>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42916017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0359344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6839310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7935543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9440843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5632759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2494185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5997273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7013721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1991813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6196779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1243920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8271390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7391598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7855902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91404923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3682327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2249955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11449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9924467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5849476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2613177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7344331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3145441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7940955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9573147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1578976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7465467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0600199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0474002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088032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9202552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1610693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1560426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2788999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6671766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4417716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093064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60561044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9206995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35372731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8993341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7358962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6295739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73429549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4040964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6856182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224095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50721053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131</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547318598"/>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417556305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6232851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89314166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860147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9500786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76765083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70509749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1612479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10046113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0827393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02483706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6090845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028769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1307127"/>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76876766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16520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1354469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4778892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5555971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99864266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108519053"/>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60378861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61745262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4856580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63191631"/>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37625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4149776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0426214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346</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593421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573959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3749752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543801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3308828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5080088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456467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642596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4038706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2946998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6045094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316070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96930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768185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80902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711382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012373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5021862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1921894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217051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95725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1619616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9611711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920221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661061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939369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7528943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12882957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2434732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33642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559116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512289660"/>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63822686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682359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369034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9130579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484506310"/>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866797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34180910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395147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676830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7159896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1818278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345566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271355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0996438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9438689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6309957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57375224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592113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7629578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7694018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0116388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287827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035400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193009860"/>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16294</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Manchester University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2026-09-02T11:51:45Z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